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2" r:id="rId5"/>
    <p:sldMasterId id="2147483673" r:id="rId6"/>
    <p:sldMasterId id="214748367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72">
          <p15:clr>
            <a:srgbClr val="9AA0A6"/>
          </p15:clr>
        </p15:guide>
        <p15:guide id="4" pos="5688">
          <p15:clr>
            <a:srgbClr val="9AA0A6"/>
          </p15:clr>
        </p15:guide>
        <p15:guide id="5" orient="horz" pos="72">
          <p15:clr>
            <a:srgbClr val="9AA0A6"/>
          </p15:clr>
        </p15:guide>
        <p15:guide id="6" orient="horz" pos="4248">
          <p15:clr>
            <a:srgbClr val="9AA0A6"/>
          </p15:clr>
        </p15:guide>
        <p15:guide id="7" pos="1872">
          <p15:clr>
            <a:srgbClr val="9AA0A6"/>
          </p15:clr>
        </p15:guide>
        <p15:guide id="8" pos="3888">
          <p15:clr>
            <a:srgbClr val="9AA0A6"/>
          </p15:clr>
        </p15:guide>
        <p15:guide id="9" pos="1944">
          <p15:clr>
            <a:srgbClr val="9AA0A6"/>
          </p15:clr>
        </p15:guide>
        <p15:guide id="10" pos="38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C0CE9A4-74DE-4F45-A705-0700989B7BF1}">
  <a:tblStyle styleId="{5C0CE9A4-74DE-4F45-A705-0700989B7BF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A8C981A1-B65D-49AE-972E-F4001CDC9F5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72"/>
        <p:guide pos="5688"/>
        <p:guide pos="72" orient="horz"/>
        <p:guide pos="4248" orient="horz"/>
        <p:guide pos="1872"/>
        <p:guide pos="3888"/>
        <p:guide pos="1944"/>
        <p:guide pos="381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slide" Target="slides/slide58.xml"/><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slide" Target="slides/slide60.xml"/><Relationship Id="rId23" Type="http://schemas.openxmlformats.org/officeDocument/2006/relationships/slide" Target="slides/slide15.xml"/><Relationship Id="rId67" Type="http://schemas.openxmlformats.org/officeDocument/2006/relationships/slide" Target="slides/slide59.xml"/><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slide" Target="slides/slide61.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11401e2296_0_2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11401e2296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6fd3a62e95_0_2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6fd3a62e95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21d5ed8b0c_0_1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21d5ed8b0c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If you start developing your idea today, you will have more time to practice painting the things in your artwork.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Nëse fillon ta zhvillosh idenë tënde sot, do të kesh më shumë kohë për të praktikuar pikturimin e gjërave në veprën tënde artistike.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ሃሳብዎን ዛሬ ማዳበር ከጀመሩ በኪነጥበብ ስራዎ ውስጥ ያሉትን ነገሮች ለመሳል ለመለማመድ ብዙ ጊዜ ያገኛሉ።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إذا بدأت بتطوير فكرتك اليوم، سيكون لديك المزيد من الوقت لممارسة رسم الأشياء الموجودة في عملك الفني.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​​այսօր սկսեք զարգացնել ձեր գաղափարը, ավելի շատ ժամանակ կունենաք ձեր արվեստի գործերում պատկերված իրերը նկարելու պրակտիկայի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comences a desenvolupar la teva idea avui, tindràs més temps per practicar pintar les coses de la teva obra d'art.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如果您今天就开始发展您的想法，您将有更多的时间来练习绘制您的艺术品中的东西。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Als u vandaag begint met het uitwerken van uw idee, heeft u meer tijd om te oefenen met het schilderen van de elementen in uw kunstwerk.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امروز شروع به پرورش ایده خود کنید، زمان بیشتری برای تمرین نقاشی چیزهایی که در اثر هنری خود دارید،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vous commencez à développer votre idée aujourd’hui, vous aurez plus de temps pour vous entraîner à peindre les éléments de votre œuvre.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Wenn Sie heute mit der Entwicklung Ihrer Idee beginnen, haben Sie mehr Zeit, das Malen der Dinge in Ihrem Kunstwerk zu üben.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આજથી જ તમારા વિચારને વિકસાવવાનું શરૂ કરશો, તો તમારી પાસે તમારી કલાકૃતિમાંની વસ્તુઓને રંગવાની પ્રેક્ટિસ કરવા માટે વધુ સમય મળશે.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आज ही अपने विचार को विकसित करना शुरू कर दें, तो आपके पास अपनी कलाकृति में चीजों को चित्रित करने का अभ्यास करने के लिए अधिक समय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inizi a sviluppare la tua idea oggi, avrai più tempo per esercitarti a dipingere gli oggetti presenti nella tua opera d'arte.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今日からアイデアを練り始めれば、アートワークの中のものを描く練習にもっと時間をかけられるようになります。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오늘부터 아이디어를 개발하기 시작하면, 예술 작품에 나오는 사물을 그리는 연습을 할 시간이 더 많아질 것입니다.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Eger tu îro dest bi pêşxistina fikra xwe bikî, dê wextê te yê bêtir hebe ku tu tiştên di hunera xwe de pratîk bikî.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Jika anda mula mengembangkan idea anda hari ini, anda akan mempunyai lebih banyak masa untuk berlatih melukis perkara dalam karya seni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തന്നെ നിങ്ങളുടെ ആശയം വികസിപ്പിക്കാൻ തുടങ്ങിയാൽ, നിങ്ങളുടെ കലാസൃഷ്ടികളിലെ വസ്തുക്കൾ വരയ്ക്കാൻ പരിശീലിക്കാൻ നിങ്ങൾക്ക് കൂടുതൽ സമയം ലഭിക്കും.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तपाईंले आजै आफ्नो विचार विकास गर्न थाल्नुभयो भने, तपाईंसँग आफ्नो कलाकृतिमा भएका चीजहरू चित्रण गर्ने अभ्यास गर्न बढी समय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نن ورځ د خپلې مفکورې پراختیا پیل کړئ، نو تاسو به ډیر وخت ولرئ چې په خپل هنري کار کې د شیانو رنګولو تمرین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você começar a desenvolver sua ideia hoje, terá mais tempo para praticar a pintura das coisas em sua obra de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ਜੇਕਰ ਤੁਸੀਂ ਅੱਜ ਹੀ ਆਪਣੇ ਵਿਚਾਰ ਨੂੰ ਵਿਕਸਤ ਕਰਨਾ ਸ਼ੁਰੂ ਕਰ ਦਿੰਦੇ ਹੋ, ਤਾਂ ਤੁਹਾਡੇ ਕੋਲ ਆਪਣੀ ਕਲਾਕਾਰੀ ਵਿੱਚ ਚੀਜ਼ਾਂ ਨੂੰ ਪੇਂਟ ਕਰਨ ਦਾ ਅਭਿਆਸ ਕਰਨ ਲਈ ਵਧੇਰੇ ਸਮਾਂ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вы начнете развивать свою идею сегодня, у вас будет больше времени, чтобы попрактиковаться в изображении предметов в вашем произведении искусства.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Ако почнете да развијате своју идеју данас, имаћете више времена да вежбате сликање ствари у свом уметничком делу.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Haddii aad bilowdo horumarinta fikradaada maanta, waxaad heli doontaa wakhti dheeraad ah oo aad ku tababarto rinjiyeynta waxyaabaha ku jira farshaxankaaga.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comienzas a desarrollar tu idea hoy, tendrás más tiempo para practicar pintando las cosas en tu obra de 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Upami anjeun mimiti ngembangkeun ide anjeun ayeuna, anjeun bakal gaduh langkung waktos pikeun latihan ngalukis hal-hal dina karya seni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Ukianza kukuza wazo lako leo, utakuwa na wakati zaidi wa kufanya mazoezi ya kuchora vitu kwenye mchoro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Om du börjar utveckla din idé idag får du mer tid att öva på att måla sakerna i ditt konstverk.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Kung sisimulan mong bumuo ng iyong ideya ngayon, magkakaroon ka ng mas maraming oras upang magsanay sa pagpipinta ng mga bagay sa iyong likhang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 யோசனையை வளர்க்கத் தொடங்கினால், உங்கள் கலைப்படைப்பில் உள்ள பொருட்களை வரைவதற்குப் பயிற்சி செய்ய உங்களுக்கு அதிக நேரம் கிடைக்கும்.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หากคุณเริ่มพัฒนาไอเดียของคุณตั้งแต่วันนี้ คุณจะมีเวลาฝึกฝนการวาดภาพสิ่งต่างๆ ในงานศิลปะของคุณมากขึ้น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Eğer fikrinizi bugün geliştirmeye başlarsanız, sanat eserinizdeki şeyleri boyama pratiği yapmak için daha fazla zamanınız olacaktır.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Якщо ви почнете розвивати свою ідею сьогодні, у вас буде більше часу, щоб потренуватися малювати елементи своєї роботи.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آج ہی اپنا آئیڈیا تیار کرنا شروع کر دیتے ہیں، تو آپ کے پاس اپنے آرٹ ورک میں چیزوں کو پینٹ کرنے کی مشق کرنے کے لیے زیادہ وقت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Nếu bạn bắt đầu phát triển ý tưởng của mình ngay hôm nay, bạn sẽ có nhiều thời gian hơn để thực hành vẽ những thứ trong tác phẩm nghệ thuật của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fcede608f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fcede608f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9d422d30c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9d422d30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9d422d30cc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9d422d30c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d14e40fc87_0_18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d14e40fc87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11e3647c6f4_0_2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11e3647c6f4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d14e40fc87_0_3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1d14e40fc87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bded9b539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bded9b53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bded9b539a_0_1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bded9b539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1e3647c6f4_0_1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1e3647c6f4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Paint the apple and orange from watercolour basics. Keep going with the other skill-builder photos in your booklet. Optional: Start developing your idea for your painting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Pra, çfarë duhet të bëj sot? Ngjyrosni mollën dhe portokallin nga bazat e bojërave me ujë. Vazhdo me fotot e tjera për ndërtimin e aftësive në broshurën tënde. Opsionale: Filloni të zhvilloni idenë tuaj për pikturën tuaj.</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ፖም እና ብርቱካን ከውሃ ቀለም መሰረታዊ ነገሮች ይሳሉ. በመፅሃፍዎ ውስጥ ካሉት የችሎታ ገንቢ ፎቶዎች ጋር ይቀጥሉ። አማራጭ፡ ለሥዕልዎ ሃሳብዎን ማዳበር ይጀምሩ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عليّ أن أفعل اليوم؟ أرسم التفاحة والبرتقال من أساسيات الألوان المائية. واصل استخدام صور تنمية المهارات الأخرى في كتيبك. اختياري: ابدأ بتطوير فكرتك للرسم.</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Ջրաներկի հիմունքներից նկարեմ խնձորն ու նարինջը։ Շարունակեք ձեր գրքույկում առկա մյուս հմտությունների զարգացման լուսանկարներով։ Ըստ ցանկության՝ սկսեք զարգացնել ձեր նկարի գաղափարը։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Pinta la poma i la taronja a partir dels conceptes bàsics d'aquarel·la. Continua amb les altres fotos per desenvolupar habilitats del teu quadern. Opcional: Comença a desenvolupar la teva idea per a la teva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那么我今天应该做什么呢？先用水彩基础教程画苹果和橙子。继续用你画册里的其他技能提升照片。可选：开始构思你的绘画构思。</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De appel en sinaasappel schilderen uit de aquarelbasis. Ga verder met de andere foto's voor het aanleren van vaardigheden in je boekje. Optioneel: begin met het uitwerken van je idee voor je schilderij.</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چیکار کنم؟ سیب و پرتقال رو با آبرنگ‌های پایه رنگ‌آمیزی کن. با عکس‌های دیگه‌ی کتابت که مهارت‌آموز هستن، ادامه بده. اختیاری: ایده‌ات رو برای نقاشیت پرورش بده.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Peindre la pomme et l'orange des bases de l'aquarelle. Continuer avec les autres photos de développement de compétences de votre livret. Facultatif : Commencer à développer l'idée de votre peinture.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 ich heute tun? Malen Sie den Apfel und die Orange aus den Aquarell-Grundlagen. Machen Sie weiter mit den anderen Skill-Builder-Fotos in Ihrem Heft. Optional: Beginnen Sie mit der Entwicklung Ihrer Bildidee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વોટરકલરની મૂળભૂત બાબતોમાંથી સફરજન અને નારંગી રંગ કરો. તમારી પુસ્તિકામાં અન્ય કૌશલ્ય-નિર્માતા ફોટાઓ સાથે ચાલુ રાખો. વૈકલ્પિક: તમારા પેઇન્ટિંગ માટે તમારા વિચારને વિકસાવવાનું શરૂ કરો.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जलरंग की बुनियादी बातों से सेब और संतरे की पेंटिंग बनाइए। अपनी पुस्तिका में दिए गए अन्य कौशल-निर्माण चित्रों के साथ आगे बढ़ते रहिए। वैकल्पिक: अपनी पेंटिंग के लिए अपने विचार विकसित करना शुरू करें।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Dipingo la mela e l'arancia seguendo le basi dell'acquerello. Proseguo con le altre foto che aiutano a sviluppare le competenze nel mio opuscolo. Facoltativo: inizio a sviluppare l'idea per il dipinto.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しましょうか？水彩画の基本からリンゴとオレンジを描きましょう。冊子に掲載されている他のスキルアップ用の写真も引き続きご覧ください。オプション：絵のアイデアを練り始めましょう</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뭘 해야 할까요? 수채화 기본으로 사과와 오렌지를 그려 보세요. 책자에 있는 다른 스킬 강화 사진들도 계속 그려 보세요. 선택 사항: 그림 아이디어를 발전시켜 보세요.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Sêv û porteqalê ji bingehên boyaxa avî boyax bikim. Bi wêneyên din ên avakirina jêhatîbûnê yên di broşûra xwe de berdewam bikin. Vebijarkî: Dest bi pêşxistina ramana xwe ji bo tabloya xwe bikin.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Cat epal dan oren daripada asas cat air. Teruskan dengan foto pembina kemahiran lain dalam buku kecil anda. Pilihan: Mula mengembangkan idea anda untuk lukisan anda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വാട്ടർ കളർ ബേസിക്സുകൾ ഉപയോഗിച്ച് ആപ്പിളും ഓറഞ്ചും പെയിന്റ് ചെയ്യുക. നിങ്ങളുടെ ബുക്ക്‌ലെറ്റിലെ മറ്റ് സ്കിൽ-ബിൽഡർ ഫോട്ടോകളുമായി മുന്നോട്ട് പോകുക. ഓപ്ഷണൽ: നിങ്ങളുടെ പെയിന്റിംഗിനായി നിങ്ങളുടെ ആശയം വികസിപ്പിക്കാൻ ആരംഭിക്കുക.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पानीको रंगको आधारभूत कुराहरूबाट स्याउ र सुन्तला रंगाउनुहोस्। आफ्नो पुस्तिकामा रहेका अन्य सीप-निर्माता तस्बिरहरूसँगै जारी राख्नुहोस्। वैकल्पिक: आफ्नो चित्रकलाको लागि आफ्नो विचार विकास गर्न सुरु गर्नुहोस्।</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د اوبو رنګ اساساتو څخه مڼه او نارنجي رنګ کړئ. په خپل کتابچه کې د نورو مهارت جوړونکو عکسونو سره دوام ورکړئ. اختیاري: د خپل نقاشۍ لپاره د خپلې مفکورې پراختیا پیل کړئ.</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Pintar a maçã e a laranja com os princípios básicos da aquarela. Continue com as outras fotos de desenvolvimento de habilidades no seu livreto. Opcional: comece a desenvolver sua ideia para a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ਪਾਣੀ ਦੇ ਰੰਗ ਦੀਆਂ ਮੂਲ ਗੱਲਾਂ ਤੋਂ ਸੇਬ ਅਤੇ ਸੰਤਰੀ ਨੂੰ ਪੇਂਟ ਕਰੋ। ਆਪਣੀ ਕਿਤਾਬਚੇ ਵਿੱਚ ਹੋਰ ਹੁਨਰ-ਨਿਰਮਾਤਾ ਫੋਟੋਆਂ ਨਾਲ ਜਾਰੀ ਰੱਖੋ। ਵਿਕਲਪਿਕ: ਆਪਣੀ ਪੇਂਟਿੰਗ ਲਈ ਆਪਣੇ ਵਿਚਾਰ ਨੂੰ ਵਿਕਸਤ ਕਰਨਾ ਸ਼ੁਰੂ ਕਰੋ।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чем мне заняться сегодня? Нарисуйте яблоко и апельсин, используя основы акварели. Продолжайте работать с другими фотографиями для развития навыков в вашем буклете. Дополнительно: начните развивать идею для своей картины.</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Па шта би требало да радим данас? Насликам јабуку и поморанџу из основних техника акварела. Наставите са осталим фотографијама за развој вештина у вашој брошури. Опционо: Почните да развијате своју идеју за своју слику.</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Ku rinji tufaaxa iyo liimiga laga soo bilaabo aasaaska midabka biyaha. La soco sawirada xirfad-dhisayaasha kale ee buug-yarahaaga ku jira. Ikhtiyaar: Bilow horumarinta fikradaada rinjiyeyntaada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Pinta la manzana y la naranja con los conceptos básicos de acuarela. Continúa con las demás fotos de desarrollo de habilidades de tu folleto. Opcional: Empieza a desarrollar tu idea para la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Cet apel jeung jeruk tina dasar watercolor. Teruskeun sareng poto-poto pembina kaahlian anu sanés dina buklet anjeun. Pilihan: Mimitian ngamekarkeun ide anjeun pikeun lukisan anjeun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Chora tufaha na chungwa kutoka kwa misingi ya rangi ya maji. Endelea na picha zingine za kukuza ujuzi katika kijitabu chako. Hiari: Anza kukuza wazo lako la uchoraji wako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Måla äpplet och apelsinen från akvarellgrunderna. Fortsätt med de andra färdighetsbyggande bilderna i ditt häfte. Valfritt: Börja utveckla din idé för din målning.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Kulayan ang mansanas at orange mula sa mga pangunahing kaalaman sa watercolor. Ipagpatuloy ang iba pang mga larawang bumubuo ng kasanayan sa iyong buklet. Opsyonal: Simulan ang pagbuo ng iyong ideya para sa iyong pagpipinta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வாட்டர்கலர் அடிப்படைகளைப் பயன்படுத்தி ஆப்பிள் மற்றும் ஆரஞ்சு நிறத்தை வரையவும். உங்கள் சிறு புத்தகத்தில் உள்ள மற்ற திறன் மேம்பாட்டு புகைப்படங்களுடன் தொடர்ந்து செல்லுங்கள். விருப்பத்தேர்வு: உங்கள் ஓவியத்திற்கான உங்கள் யோசனையை உருவாக்கத் தொடங்குங்கள்.</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วาดแอปเปิลกับส้มจากพื้นฐานสีน้ำ ฝึกทักษะอื่นๆ ในสมุดภาพไปเรื่อยๆ ทางเลือก: เริ่มพัฒนาไอเดียสำหรับภาพวาดของคุณ</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Suluboya temellerinden elma ve portakalı boyayacağım. Kitapçığındaki diğer beceri geliştirici fotoğraflarla devam edeceğim. İsteğe bağlı: Resminiz için fikrinizi geliştirmeye başlayın.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мені робити сьогодні? Намалюйте яблуко та апельсин за допомогою основ акварелі. Продовжуйте з іншими фотографіями для розвитку навичок у вашому буклеті. За бажанням: Почніть розвивати свою ідею для картини.</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واٹر کلر کی بنیادی باتوں سے سیب اور سنتری کو پینٹ کریں۔ اپنے کتابچے میں دیگر ہنر سازی کی تصاویر کے ساتھ جاری رکھیں۔ اختیاری: اپنی پینٹنگ کے لیے اپنا خیال تیار کرنا شروع کریں۔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mình nên làm gì? Vẽ quả táo và quả cam từ những kiến ​​thức cơ bản về màu nước. Tiếp tục với những bức ảnh rèn luyện kỹ năng khác trong tập sách của bạn. Tùy chọn: Bắt đầu phát triển ý tưởng cho bức tranh của bạn.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bded9b539a_0_1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bded9b539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ded9b539a_0_2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bded9b539a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bded9b539a_0_3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bded9b539a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bded9b539a_0_3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bded9b539a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bded9b539a_0_4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bded9b539a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bded9b539a_0_4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bded9b539a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bded9b539a_0_5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bded9b539a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bded9b539a_0_6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bded9b539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bded9b539a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bded9b539a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bded9b539a_0_7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bded9b539a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9f83181b28_0_2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9f83181b28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bded9b539a_0_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bded9b539a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bded9b539a_0_9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bded9b539a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bded9b539a_0_9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bded9b539a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bded9b539a_0_10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bded9b539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bded9b539a_0_11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bded9b539a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bded9b539a_0_11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3bded9b539a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bded9b539a_0_12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bded9b539a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bded9b539a_0_12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bded9b539a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bded9b539a_0_13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bded9b539a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bded9b539a_0_14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bded9b539a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9f83181b28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9f83181b2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bded9b539a_0_1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bded9b539a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1c5af76651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1c5af766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11401e2296_0_7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11401e2296_0_7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11401e2296_0_5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311401e2296_0_5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fa29db0b4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fa29db0b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You can start your idea development if you want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Mund të filloni zhvillimin e idesë suaj nëse dëshironi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ከፈለጉ የሃሳብዎን እድገት መጀመር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يمكنك البدء في تطوير فكرتك إذا كنت تريد 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Կարող եք սկսել ձեր գաղափարի մշակումը, եթե ցանկանում եք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Pots començar el desenvolupament de la teva idea si vols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如果你愿意的话，你可以开始开发你的想法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 kunt met de ontwikkeling van uw idee beginnen als u dat wilt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بخواهید می‌توانید ایده‌پردازی خود را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Vous pouvez commencer le développement de votre idée si vous le souhaitez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Sie können mit der Entwicklung Ihrer Idee beginnen, wenn Sie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ઇચ્છો તો તમે તમારા વિચાર વિકાસ શરૂ કરી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 चाहें तो अपने विचार का विकास शुरू कर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Puoi iniziare a sviluppare la tua idea se vuoi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ご希望に応じてアイデア開発を開始できます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원하시면 아이디어 개발을 시작하실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Heke hûn bixwazin, hûn dikarin dest bi pêşvebirina fikrên xwe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Anda boleh memulakan pembangunan idea anda jika anda mahu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നിങ്ങൾക്ക് വേണമെങ്കിൽ നിങ്ങളുടെ ആശയ വികസനം ആരംഭിക്കാം.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 चाहनुहुन्छ भने आफ्नो विचार विकास सुरु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وغواړئ، تاسو کولی شئ د خپلې مفکورې پراختیا پیل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Você pode começar a desenvolver sua ideia se quiser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 ਤੁਸੀਂ ਚਾਹੋ ਤਾਂ ਆਪਣੇ ਵਿਚਾਰ ਵਿਕਾਸ ਨੂੰ ਸ਼ੁਰੂ ਕਰ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Вы можете начать разработку своей идеи, если хотите.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Можете започети развој своје идеје ако желите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Waxaad bilaabi kartaa horumarinta fikradaada haddii aad rabto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Puedes comenzar a desarrollar tu idea si lo deseas.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Anjeun tiasa ngamimitian ngembangkeun ide anjeun upami anjeun hoyong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Unaweza kuanza kukuza wazo lako ikiwa unataka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kan börja med din idéutveckling om du vill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Maaari mong simulan ang pagbuo ng iyong ideya kung gusto 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விரும்பினால் உங்கள் யோசனை வளர்ச்சியைத் தொடங்கலாம்.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คุณสามารถเริ่มพัฒนาความคิดของคุณได้หากคุณต้องการ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İsterseniz fikrinizi geliştirmeye başlayabilirsiniz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 можете розпочати розвиток своєї ідеї, якщо хочете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چاہیں تو آپ اپنے آئیڈیا کی ترقی شروع کر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Bạn có thể bắt đầu phát triển ý tưởng của mình nếu bạn muốn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fa29db0b40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6" name="Google Shape;526;gfa29db0b4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three centred columns,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generates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gjeneron ide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ሃይደን ኮይል ሃሳቦችን ያመነጫል።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هايدن كويل يولد الأفكار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Հեյդեն Քոյլը գաղափարներ է ստեղծում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genera idees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海登·科伊尔 (Hayden Coyle) 提出创意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genereert ideeën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هایدن کویل ایده پردازی می 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génère des idées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generiert Ideen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હેડન કોયલ વિચારો ઉત્પન્ન કરે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 विचार उत्पन्न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genera idee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ヘイデン・コイルはアイデアを生み出す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Coyle은 아이디어를 생성합니다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ramanan çêdike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menjana idea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ഹെയ്ഡൻ കോയിൽ ആശയങ്ങൾ സൃഷ്ടിക്കുന്നു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कोयलले विचारहरू उत्पन्न गर्छन्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هیډن کویل نظرونه رامینځته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gera ideias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ਹੇਡਨ ਕੋਇਲ ਵਿਚਾਰ ਪੈਦਾ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Хейден Койл генерирует идеи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Хејден Којл генерише идеје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wuxuu abuuraa fikrado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genera ideas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ngahasilkeun gagasan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hutoa mawazo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genererar idéer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Hayden Coyle ay bumubuo ng mga ideya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ஹேடன் கோய்ல் யோசனைகளை உருவாக்குகிறார்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เฮย์เดน คอยล์ สร้างสรรค์ไอเดีย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fikir üretiyor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Гайден Койл генерує ідеї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خیالات پیدا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tạo ra ý tưởng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fa29db0b40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fa29db0b40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collection of reference photos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Koleksioni i fotove referuese të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የሃይደን ኮይል የማጣቀሻ ፎቶዎች ስብስብ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مجموعة صور مرجعية لهايدن كويل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Հեյդեն Քոյլի լուսանկարների հավաքածուն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Col·lecció de fotos de referència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的参考照片集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verzameling referentiefoto's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مجموعه عکس‌های مرجع هایدن کویل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Collection de photos de référence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Sammlung von Referenzfotos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હેડન કોયલના સંદર્ભ ફોટાઓનો સંગ્રહ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 के संदर्भ फ़ोटो का संग्रह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Raccolta di foto di riferimento di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ヘイデン・コイルの参考写真集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Coyle의 참고 사진 컬렉션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Koleksiyona wêneyên referansê yên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Koleksi foto rujukan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ഹെയ്ഡൻ കോയിലിന്റെ റഫറൻസ് ഫോട്ടോകളുടെ ശേഖരം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कोयलको सन्दर्भ तस्बिरहरूको संग्रह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هیډن کویل د حوالې عکسونو ټولګه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Coleção de fotos de referência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ਹੇਡਨ ਕੋਇਲ ਦੇ ਹਵਾਲੇ ਫੋਟੋਆਂ ਦਾ ਸੰਗ੍ਰਹਿ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Коллекция референсных фотографий Хейдена Койла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Хејден Којлова колекција референтних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ururinta sawirada tixraaca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Colección de fotografías de referencia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kumpulan poto rujukan Hayden Coyle urang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Mkusanyiko wa picha za marejeleo za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samling av referensfoton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Koleksyon ni Hayden Coyle ng mga sangguniang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ஹேடன் கோயில் அவர்களின் குறிப்பு புகைப்படங்களின் தொகுப்பு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คอลเลกชันภาพอ้างอิงของเฮย์เดน คอยล์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Coyle'un referans fotoğraf koleksiyonu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Колекція референтних фотографій Гайдена Койла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ہیڈن کوئل کا حوالہ تصاویر کا مجموعہ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Bộ sưu tập ảnh tham khảo của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fa29db0b40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fa29db0b4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makes some thumbnail drawings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bën disa vizatime me miniaturë.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ሃይደን ኮይል አንዳንድ ድንክዬ ስዕሎችን ይሰራል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هايدن كويل يرسم بعض الرسومات المصغرة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Հեյդեն Քոյլը մանրանկարներ է անում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fa uns dibuixos en miniatura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海登·科伊尔 (Hayden Coyle) 制作了一些缩略图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maakt enkele miniatuurtekeningen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هایدن کویل چند نقاشی کوچک می‌کشد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fait quelques dessins miniatures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macht einige Miniaturzeichnungen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હેડન કોયલ કેટલાક થંબનેલ ચિત્રો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 कुछ थंबनेल चित्र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realizza alcuni disegni in miniatura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ヘイデン・コイルがサムネイル画を描く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Coyle이 몇 가지 썸네일 그림을 그립니다.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hin wêneyên piçûk çêdike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membuat beberapa lukisan lakaran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ഹെയ്ഡൻ കോയിൽ ചില തംബ്‌നെയിൽ ഡ്രോയിംഗുകൾ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कोयलले केही थम्बनेल चित्रहरू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هیډن کویل ځینې د لنډو کیسو انځورونه جوړوي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faz alguns desenhos em miniatura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ਹੇਡਨ ਕੋਇਲ ਕੁਝ ਥੰਬਨੇਲ ਡਰਾਇੰਗ ਬਣਾਉਂਦਾ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Хейден Койл делает несколько эскизных рисунков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Хејден Којл прави неке цртеже са минијатурама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waxa uu sameeyaa sawirro thumbnail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hace algunos dibujos en miniatura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nyieun sababaraha gambar gambar leutik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hutengeneza michoro ya vijipicha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gör några miniatyrteckningar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Gumagawa si Hayden Coyle ng ilang thumbnail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ஹேடன் கோயில் சில சிறுபடங்களை வரைகிறார்.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เฮย์เดน คอยล์ วาดภาพย่อบางส่วน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bazı küçük çizimler yapıyor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Гайден Койл робить кілька мініатюрних малюнків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کچھ تھمب نیل ڈرائنگ بناتا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 thực hiện một số bản vẽ thu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fa29db0b40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fa29db0b40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in two columns,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Kopjet e përafërta të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የሃይደን ኮይል ሻካራ ቅጂዎች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نسخ هايدن كويل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Հեյդեն Քոյլի կոպիտ պատճենները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Còpies en brut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海登·科伊尔的草稿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ruwe kopieën van Hayden Coyle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نسخه‌های خام هیدن کویل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brouillons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Rohfassungen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હેડન કોયલની રફ કોપીઓ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 की रफ कॉपीज़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bozze di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ヘイデン・コイルのラフコピー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Coyle의 초안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Kopiyên xav ên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Naskhah kasar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ഹെയ്ഡൻ കോയലിന്റെ റഫ് കോപ്പികൾ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कोयलका रफ प्रतिलिपिहरू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هیډن کویل خامې کاپيګانې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Cópias brutas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ਹੇਡਨ ਕੋਇਲ ਦੀਆਂ ਰਫ਼ ਕਾਪੀਆਂ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Черновые копии Хейдена Койла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Хајден Којлове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Nuqullada qallafsan ee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borradores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Salinan kasar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Nakala mbaya za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grova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magaspang na kopya ni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ஹேடன் கோயிலின் தோராயமான பிரதிகள்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สำเนาคร่าวๆ ของเฮย์เดน คอยล์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Coyle'un kaba kopyaları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Чорнові копії Гайдена Койла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ہیڈن کوئل کی کھردری کاپیاں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Bản sao thô của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fa29db0b40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fa29db0b4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rough copies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Kopjet e përafërta të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የሃይደን ኮይል ሻካራ ቅጂዎች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نسخ هايدن كويل الأولية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Հեյդեն Քոյլի կոպիտ պատճենները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Còpies en brut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海登·科伊尔的草稿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ruwe kopieën van Hayden Coyle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نسخه‌های خام هیدن کویل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brouillons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Rohfassungen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હેડન કોયલની રફ કોપીઓ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 की रफ कॉपीज़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bozze di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ヘイデン・コイルのラフコピー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Coyle의 초안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Kopiyên xav ên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Naskhah kasar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ഹെയ്ഡൻ കോയലിന്റെ റഫ് കോപ്പികൾ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हेडेन कोयलका रफ प्रतिलिपिहरू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هیډن کویل خامې کاپيګانې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Cópias brutas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ਹੇਡਨ ਕੋਇਲ ਦੀਆਂ ਰਫ਼ ਕਾਪੀਆਂ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Черновые копии Хейдена Койла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Хајден Којлове грубе копије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Nuqullada qallafsan ee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borradores de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Salinan kasar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Nakala mbaya za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Coyles grova kopior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magaspang na kopya ni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ஹேடன் கோயிலின் தோராயமான பிரதிகள்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สำเนาคร่าวๆ ของเฮย์เดน คอยล์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Hayden Coyle'un kaba kopyaları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Чорнові копії Гайдена Койла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ہیڈن کوئل کی کھردری کاپیاں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Bản sao thô của Hayden Coyle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9f83181b28_0_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39f83181b2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5b3af03272_0_11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25b3af03272_0_1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25b3af03272_0_11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25b3af03272_0_1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121d5ed8b0c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5" name="Google Shape;585;g121d5ed8b0c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1d14e40fc87_0_43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1d14e40fc87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Using a colour scheme is better than matching natural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Përdorimi i një skeme ngjyrash është më i mirë sesa kombinimi i ngjyrave natyrale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ዘዴን መጠቀም ተፈጥሯዊ ቀለሞችን ከማጣመር የተሻለ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استخدام مخطط الألوان أفضل من مطابقة الألوان الطبيعية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սխեման օգտագործելը բնական գույների համադրումից լավ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Utilitzar una combinació de colors és millor que combinar colors naturals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使用配色方案比匹配自然色更好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beter om een ​​kleurenschema te gebruiken dan natuurlijke kleuren te matchen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استفاده از یک طرح رنگی بهتر از تطبیق با رنگ‌های طبیعی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Utiliser une palette de couleurs est préférable à associer des couleurs naturelles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Verwendung eines Farbschemas ist besser als die Anpassung natürlicher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કુદરતી રંગોને મેચ કરવા કરતાં રંગ યોજનાનો ઉપયોગ કરવો વધુ સારું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रंगों के मिलान से बेहतर है रंग योजना का उपयोग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Utilizzare uno schema di colori è meglio che abbinare i colori naturali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自然な色を合わせるよりも配色を使う方が良い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자연스러운 색상을 맞추는 것보다 색상 구성표를 사용하는 것이 더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Lihevhatina rengên xwezayî ji bikaranîna rengan çêtir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Menggunakan skema warna adalah lebih baik daripada memadankan warna semula jadi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സ്വാഭാവിക നിറങ്ങൾ യോജിപ്പിക്കുന്നതിനേക്കാൾ നല്ലത് ഒരു കളർ സ്കീം ഉപയോഗിക്കുന്നതാണ്.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रङहरू मिलाउनु भन्दा रङ योजना प्रयोग गर्नु राम्रो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سکیم کارول د طبیعي رنګونو سره د سمون په پرتله غوره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um esquema de cores é melhor do que combinar cores naturais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ਕੁਦਰਤੀ ਰੰਗਾਂ ਨਾਲ ਮੇਲ ਕਰਨ ਨਾਲੋਂ ਰੰਗ ਸਕੀਮ ਦੀ ਵਰਤੋਂ ਕਰਨਾ ਬਿਹਤਰ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Использование цветовой схемы лучше, чем подбор естественных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Коришћење шеме боја је боље од усклађивања природних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Isticmaalka nidaamka midabku wuxuu ka fiican yahay isku-dhafka midabada dabiiciga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una combinación de colores es mejor que combinar colores naturales.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Ngagunakeun skéma warna leuwih hade tinimbang cocog warna alam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Kutumia mpango wa rangi ni bora zaidi kuliko kufanana na rangi za asili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 använda ett färgschema är bättre än att matcha naturliga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paggamit ng scheme ng kulay ay mas mahusay kaysa sa pagtutugma ng mga natural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இயற்கை வண்ணங்களைப் பொருத்துவதை விட வண்ணத் திட்டத்தைப் பயன்படுத்துவது சிறந்தது.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การใช้โทนสีจะดีกว่าการจับคู่สีธรรมชาติ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Doğal renkleri eşleştirmektense bir renk şeması kullanmak daha iyidir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Використання колірної гами краще, ніж поєднання природних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سکیم کا استعمال قدرتی رنگوں سے ملنے سے بہتر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một bảng màu tốt hơn là kết hợp các màu tự nhiên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d14e40fc87_0_56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d14e40fc87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Very little colour is needed for our brain to see it. Shading is much more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Trurit tonë i duhet shumë pak ngjyrë për ta parë. Hija është shumë më e rëndësishme!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አንጎላችን ለማየት በጣም ትንሽ ቀለም ያስፈልጋል። ማሸት የበለጠ አስፈላጊ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 يحتاج دماغنا إلا إلى القليل من الألوان ليتمكن من رؤيتها. التظليل أهم بكثير!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Մեր ուղեղին շատ քիչ գույն է պետք այն տեսնելու համար։ Ստվերավորումը շատ ավելի կարևոր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nostre cervell necessita molt poc color per veure'l. L'ombrejat és molt més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我们的大脑只需要很少的颜色就能看到它。阴影更重要！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Onze hersenen hebben maar heel weinig kleur nodig om het te zien. Schaduw is veel belangrijker!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برای دیدن آن توسط مغز ما به رنگ بسیار کمی نیاز است. سایه‌زنی بسیار مهم‌تر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Notre cerveau n'a besoin que de très peu de couleurs pour les percevoir. L'ombrage est bien plus important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sind nur sehr wenige Farben nötig, damit unser Gehirn sie wahrnimmt. Schattierungen sind viel wichtiger!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આપણા મગજને તે જોવા માટે ખૂબ જ ઓછા રંગોની જરૂર પડે છે. શેડિંગ વધુ મહત્વપૂર્ણ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 को इसे देखने के लिए बहुत कम रंगों की आवश्यकता होती है। छायांकन कहीं अधिक महत्वपूर्ण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nostro cervello ha bisogno di pochissimo colore per vederlo. Le sfumature sono molto più importanti!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私たちの脳が色を認識するのに必要なのはほんの少しの色だけです。陰影の方がはるかに重要です。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우리 뇌가 인식하는 데는 아주 적은 색만 필요합니다. 음영이 훨씬 더 중요하죠!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ku mejiyê me wê bibîne, pir hindik reng hewce ye. Sîkirin pir girîngtir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Sangat sedikit warna yang diperlukan untuk otak kita melihatnya. Teduhan adalah lebih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നമ്മുടെ തലച്ചോറിന് അത് കാണാൻ വളരെ കുറച്ച് നിറങ്ങൾ മാത്രമേ ആവശ്യമുള്ളൂ. നിഴൽ വളരെ പ്രധാനമാണ്!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हाम्रो मस्तिष्कलाई यो हेर्नको लागि धेरै कम रङ चाहिन्छ। छायाँ धेरै महत्त्वपूर्ण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زموږ دماغ د لیدلو لپاره ډیر لږ رنګ ته اړتیا لري. سیوری ورکول ډیر مهم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Nosso cérebro precisa de muito pouca cor para enxergar. O sombreamento é muito mais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ਸਾਡੇ ਦਿਮਾਗ ਨੂੰ ਇਸਨੂੰ ਦੇਖਣ ਲਈ ਬਹੁਤ ਘੱਟ ਰੰਗਾਂ ਦੀ ਲੋੜ ਹੁੰਦੀ ਹੈ। ਛਾਂ ਬਹੁਤ ਜ਼ਿਆਦਾ ਮਹੱਤਵਪੂਰਨ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Нашему мозгу нужно совсем немного цвета, чтобы его увидеть. Оттенок гораздо важнее!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Веома мало боје је потребно нашем мозгу да је види. Сенчење је много важније!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 aad u yar ayaa loo baahan yahay si ay maskaxdeenu u aragto. Hoosaynta ayaa aad uga muhiimsan!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Nuestro cerebro necesita muy poco color para percibirlo. ¡El sombreado es mucho más importante!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Saeutik pisan warna anu dipikabutuh pikeun otak urang pikeun ningali éta. Shading langkung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kidogo sana inahitajika kwa ubongo wetu kuiona. Kuweka kivuli ni muhimu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Väldigt lite färg behövs för att vår hjärna ska kunna se det. Skuggning är mycket viktigare!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Napakakaunting kulay ang kailangan para makita ito ng ating utak. Ang pagtatabing ay mas mahalaga!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நம் மூளை அதைப் பார்க்க மிகக் குறைந்த நிறமே தேவை. நிழல் மிகவும் முக்கியமானது!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สมองของเรามองเห็นสีได้น้อยมาก การแรเงาสำคัญกว่ามาก!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Beynimizin onu görmesi için çok az renge ihtiyaç vardır. Gölgelendirme çok daha önemlidir!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Нашому мозку потрібно дуже мало кольору, щоб його побачити. Затінення набагато важливіше!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ہمارے دماغ کو اسے دیکھنے کے لیے بہت کم رنگ کی ضرورت ہوتی ہے۔ شیڈنگ بہت زیادہ اہم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Não bộ của chúng ta chỉ cần rất ít màu sắc là có thể nhìn thấy được. Việc tô bóng quan trọng hơn nhiều!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1d14e40fc87_0_5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1d14e40fc87_0_5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 watercolour, you shade by painting in thin layers from the lightest to darkest areas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akuarel, ju hijezoni duke pikturuar në shtresa të holla nga zonat më të çelëta në ato më të errëta.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በውሃ ቀለም ውስጥ ከቀላል እስከ ጨለማ ቦታዎች በቀጭን ንብርብሮች ውስጥ በመሳል ያጥላሉ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الألوان المائية، يمكنك التظليل من خلال الرسم في طبقات رقيقة من المناطق الأفتح إلى المناطق الداكنة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Ջրաներկում դուք ստվերում եք նկարում՝ բարակ շերտերով՝ ամենալուսավոր հատվածներից մինչև ամենամութ հատվածները նկարելով։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aquarel·la, es fa servir una capa fina per pintar, des de les zones més clares fins a les més fosques.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在水彩画中，你可以从最亮到最暗的区域薄薄地涂一层阴影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Bij aquarel schaduw je door in dunne lagen van de lichtste naar de donkerste gebieden te schilderen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آبرنگ، با رنگ‌آمیزی لایه‌های نازک از روشن‌ترین تا تیره‌ترین قسمت‌ها، سایه می‌زنید.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l'aquarelle, vous ombrez en peignant en fines couches des zones les plus claires aux plus foncées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Beim Aquarellieren schattieren Sie, indem Sie in dünnen Schichten von den hellsten zu den dunkelsten Bereichen malen.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વોટરકલરમાં, તમે સૌથી હળવાથી ઘાટા વિસ્તારો સુધી પાતળા સ્તરોમાં રંગ કરીને છાંયો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में, आप सबसे हल्के से सबसे गहरे क्षेत्रों तक पतली परतों में चित्रकारी करके छायांकन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Nell'acquerello, si ombreggia dipingendo a strati sottili dalle aree più chiare a quelle più scure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水彩画では、最も明るい部分から最も暗い部分まで薄い層で塗って陰影をつけます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수채화에서는 가장 밝은 부분부터 가장 어두운 부분까지 얇은 층으로 칠해 음영을 표현합니다.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rengên avî de, hûn bi boyaxkirina bi tebeqeyên zirav ji deverên herî ronî ber bi deverên herî tarî ve siya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Dalam cat air, anda teduh dengan melukis dalam lapisan nipis dari kawasan paling terang hingga paling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ജലച്ചായത്തിൽ, ഏറ്റവും നേരിയ ഭാഗം മുതൽ ഇരുണ്ട ഭാഗം വരെയുള്ള നേർത്ത പാളികളിൽ പെയിന്റ് ചെയ്താണ് നിങ്ങൾ ഷേഡ് നൽകുന്നത്.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रंगमा, तपाईंले हल्कादेखि अँध्यारो क्षेत्रहरूमा पातलो तहहरूमा चित्रण गरेर छाया दिनुहुन्छ।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په اوبو رنګ کې، تاسو د سپکو څخه تر تیاره سیمو پورې په نریو طبقو کې د رنګ کولو له لارې سیوري ورکوئ.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 aquarela, você sombreia pintando em camadas finas, das áreas mais claras para as mais escuras.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 ਕਲਰ ਵਿੱਚ, ਤੁਸੀਂ ਹਲਕੇ ਤੋਂ ਲੈ ਕੇ ਸਭ ਤੋਂ ਗੂੜ੍ਹੇ ਖੇਤਰਾਂ ਤੱਕ ਪਤਲੀਆਂ ਪਰਤਾਂ ਵਿੱਚ ਪੇਂਟਿੰਗ ਕਰਕੇ ਛਾਂ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акварели вы наносите тени, рисуя тонкими слоями от самых светлых участков к самым темным.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 акварелу, сенчење се врши сликањем у танким слојевима од најсветлијих до најтамнијих подручја.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Midabka biyaha, waxaad hadhaysaa adigoo ku rinjiyeynaya lakabyo khafiif ah laga bilaabo kuwa ugu fudud ilaa meelaha ugu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 acuarela, se sombrea pintando en capas finas desde las zonas más claras a las más oscuras.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Dina cat cai, anjeun ngiuhan ku ngalukis dina lapisan ipis ti daérah anu paling terang dugi ka poék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Katika rangi ya maji, unaweka kivuli kwa kupaka rangi katika tabaka nyembamba kutoka sehemu nyepesi hadi nyeusi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akvarell nyanserar man genom att måla i tunna lager från de ljusaste till de mörkaste områdena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watercolor, lilimin ka sa pamamagitan ng pagpipinta sa manipis na layer mula sa pinakamaliwanag hanggang sa pinakamadilim na lugar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 வண்ண ஓவியத்தில், லேசான பகுதிகளிலிருந்து இருண்ட பகுதிகள் வரை மெல்லிய அடுக்குகளில் வரைவதன் மூலம் நீங்கள் நிழலாடுகிறீர்கள்.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ในการใช้สีน้ำ คุณต้องลงสีเป็นชั้นบางๆ ตั้งแต่บริเวณที่สว่างที่สุดไปจนถึงบริเวณที่มืดที่สุด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Suluboyada, en açık alanlardan en koyu alanlara doğru ince katmanlar halinde boyayarak gölgelendirme yaparsınız.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акварелі ви затінюєте, малюючи тонкими шарами від найсвітліших до найтемніших ділянок.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پانی کے رنگ میں، آپ ہلکے سے تاریک ترین علاقوں تک پتلی تہوں میں پینٹنگ کرکے سایہ کرتے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Trong màu nước, bạn tô bóng bằng cách vẽ thành nhiều lớp mỏng từ vùng sáng nhất đến vùng tối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1d14e40fc87_0_5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1d14e40fc87_0_5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Two at once! You should work on one part while you wait for another to dry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Dy në të njëjtën kohë! Duhet të punosh në njërën pjesë ndërsa pret që një tjetër të thahet.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ሁለት በአንድ ጊዜ! ሌላው እስኪደርቅ ድረስ በሚጠብቁበት ጊዜ በአንዱ ክፍል ላይ መስራት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اثنتان في آنٍ واحد! يجب العمل على جزء واحد بينما تنتظر جفاف الجزء الآخر.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Միանգամից երկուսը։ Դուք պետք է աշխատեք մեկ մասի վրա, մինչ սպասում եք մյուսի չորանալուն։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alhora! Hauries de treballar en una part mentre esperes que s'assequi una altra.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一次做两件！你应该先处理一件，然后等待另一件干燥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Twee tegelijk! Je moet aan het ene deel werken terwijl je wacht tot het andere deel droog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 تا همزمان! شما باید روی یک قسمت کار کنید و منتظر خشک شدن قسمت دیگر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Deux à la fois ! Travaillez sur une partie en attendant que l'autre sèche.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 auf einmal! Sie sollten an einem Teil arbeiten, während Sie darauf warten, dass ein anderer trocknet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એક સાથે બે ભાગ! તમારે એક ભાગ પર કામ કરવું જોઈએ જ્યારે બીજો ભાગ સુકાય ત્યાં સુધી રાહ જોવી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 साथ दो! आपको एक हिस्से पर काम करना चाहिए और दूसरे के सूखने का इंतज़ार करना चाहिए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Due alla volta! Dovresti lavorare su una parte mentre aspetti che l'altra si asciughi.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一度に2つ！1つの部分が乾くのを待っている間に、もう1つの部分を作業しましょう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한 번에 두 개! 다른 부분이 마르는 동안 한 부분을 작업하세요.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 di carekê de! Divê hûn li ser yek perçeyî bixebitin dema ku hûn li benda zuwabûna perçeyekî din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sekali gus! Anda harus bekerja pada satu bahagian sementara anda menunggu bahagian lain kering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ഒരേസമയം രണ്ട്! ഒരു ​​ഭാഗത്ത് പ്രവർത്തിക്കുമ്പോൾ മറ്റൊന്ന് ഉണങ്ങാൻ കാത്തിരിക്കണം.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एकैचोटि दुई! तपाईंले एउटा भागमा काम गर्नुपर्छ जबकि अर्को भाग सुक्न पर्खनुहुन्छ।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 په یو وخت کې! تاسو باید په یوه برخه کار وکړئ پداسې حال کې چې د بلې وچیدو انتظار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Duas de uma vez! Você deve trabalhar em uma parte enquanto espera a outra secar.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ਸਮੇਂ ਦੋ! ਤੁਹਾਨੂੰ ਇੱਕ ਹਿੱਸੇ 'ਤੇ ਕੰਮ ਕਰਨਾ ਚਾਹੀਦਾ ਹੈ ਜਦੋਂ ਕਿ ਦੂਜੇ ਦੇ ਸੁੱਕਣ ਦੀ ਉਡੀਕ ਕਰਨੀ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сразу! Работайте над одной частью, пока другая сохнет.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Два одједном! Требало би да радите на једном делу док чекате да се други осуши.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Laba mar! Waa inaad ka shaqeysaa qayb ka mid ah inta aad sugayso mid kale inuu qalajiyo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¡Dos a la vez! Deberías trabajar en una parte mientras esperas a que se seque la otra.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Dua sakaligus! Anjeun kedah dianggo dina hiji bagian bari ngadagoan sejen garing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Mbili mara moja! Unapaswa kufanya kazi kwa sehemu moja wakati unangojea nyingine kukauka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Två på en gång! Du bör arbeta på en del medan du väntar på att den andra ska torka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Dalawa ng sabay! Dapat mong gawin ang isang bahagi habang hinihintay mong matuyo ang isa pa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நேரத்தில் இரண்டு! ஒரு பகுதியில் வேலை செய்ய வேண்டும், அதே நேரத்தில் மற்றொரு பகுதி உலரக் காத்திருக்க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พร้อมกันสองชิ้น! ควรทำชิ้นหนึ่งก่อนรอให้ชิ้นอื่นแห้ง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Aynı anda iki tane! Bir parçanın üzerinde çalışırken diğerinin kurumasını beklemelisiniz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Дві одночасно! Ви повинні працювати над однією частиною, поки чекаєте, поки висохне інша.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ایک ساتھ دو! آپ کو ایک حصے پر کام کرنا چاہئے جب آپ دوسرے کے خشک ہونے کا انتظار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Hai phần cùng một lúc! Bạn nên làm việc trên một phần trong khi chờ phần còn lại khô.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100df7e191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100df7e191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25b3af03272_0_9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25b3af03272_0_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 what should I be doing today? Paint the apple and orange from watercolour basics. Keep going with the other skill-builder photos in your booklet. Optional: Start developing your idea for your painting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Pra, çfarë duhet të bëj sot? Ngjyrosni mollën dhe portokallin nga bazat e bojërave me ujë. Vazhdo me fotot e tjera për ndërtimin e aftësive në broshurën tënde. Opsionale: Filloni të zhvilloni idenë tuaj për pikturën tuaj.</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ታዲያ ዛሬ ምን ማድረግ አለብኝ? ፖም እና ብርቱካን ከውሃ ቀለም መሰረታዊ ነገሮች ይሳሉ. በመፅሃፍዎ ውስጥ ካሉት የችሎታ ገንቢ ፎቶዎች ጋር ይቀጥሉ። አማራጭ፡ ለሥዕልዎ ሃሳብዎን ማዳበር ይጀምሩ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ماذا عليّ أن أفعل اليوم؟ أرسم التفاحة والبرتقال من أساسيات الألوان المائية. واصل استخدام صور تنمية المهارات الأخرى في كتيبك. اختياري: ابدأ بتطوير فكرتك للرسم.</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Ուրեմն ի՞նչ պետք է անեմ այսօր։ Ջրաներկի հիմունքներից նկարեմ խնձորն ու նարինջը։ Շարունակեք ձեր գրքույկում առկա մյուս հմտությունների զարգացման լուսանկարներով։ Ըստ ցանկության՝ սկսեք զարգացնել ձեր նկարի գաղափարը։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Doncs, què hauria de fer avui? Pinta la poma i la taronja a partir dels conceptes bàsics d'aquarel·la. Continua amb les altres fotos per desenvolupar habilitats del teu quadern. Opcional: Comença a desenvolupar la teva idea per a la teva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那么我今天应该做什么呢？先用水彩基础教程画苹果和橙子。继续用你画册里的其他技能提升照片。可选：开始构思你的绘画构思。</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Dus wat moet ik vandaag doen? De appel en sinaasappel schilderen uit de aquarelbasis. Ga verder met de andere foto's voor het aanleren van vaardigheden in je boekje. Optioneel: begin met het uitwerken van je idee voor je schilderij.</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خب، امروز باید چیکار کنم؟ سیب و پرتقال رو با آبرنگ‌های پایه رنگ‌آمیزی کن. با عکس‌های دیگه‌ی کتابت که مهارت‌آموز هستن، ادامه بده. اختیاری: ایده‌ات رو برای نقاشیت پرورش بده.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Alors, que dois-je faire aujourd'hui ? Peindre la pomme et l'orange des bases de l'aquarelle. Continuer avec les autres photos de développement de compétences de votre livret. Facultatif : Commencer à développer l'idée de votre peinture.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Was soll ich heute tun? Malen Sie den Apfel und die Orange aus den Aquarell-Grundlagen. Machen Sie weiter mit den anderen Skill-Builder-Fotos in Ihrem Heft. Optional: Beginnen Sie mit der Entwicklung Ihrer Bildidee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 આજે મારે શું કરવું જોઈએ? વોટરકલરની મૂળભૂત બાબતોમાંથી સફરજન અને નારંગી રંગ કરો. તમારી પુસ્તિકામાં અન્ય કૌશલ્ય-નિર્માતા ફોટાઓ સાથે ચાલુ રાખો. વૈકલ્પિક: તમારા પેઇન્ટિંગ માટે તમારા વિચારને વિકસાવવાનું શરૂ કરો.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 आज मुझे क्या करना चाहिए? जलरंग की बुनियादी बातों से सेब और संतरे की पेंटिंग बनाइए। अपनी पुस्तिका में दिए गए अन्य कौशल-निर्माण चित्रों के साथ आगे बढ़ते रहिए। वैकल्पिक: अपनी पेंटिंग के लिए अपने विचार विकसित करना शुरू करें।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Quindi cosa dovrei fare oggi? Dipingo la mela e l'arancia seguendo le basi dell'acquerello. Proseguo con le altre foto che aiutano a sviluppare le competenze nel mio opuscolo. Facoltativo: inizio a sviluppare l'idea per il dipinto.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では、今日は何をしましょうか？水彩画の基本からリンゴとオレンジを描きましょう。冊子に掲載されている他のスキルアップ用の写真も引き続きご覧ください。オプション：絵のアイデアを練り始めましょう</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뭘 해야 할까요? 수채화 기본으로 사과와 오렌지를 그려 보세요. 책자에 있는 다른 스킬 강화 사진들도 계속 그려 보세요. 선택 사항: 그림 아이디어를 발전시켜 보세요.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ber vê yekê divê ez îro çi bikim? Sêv û porteqalê ji bingehên boyaxa avî boyax bikim. Bi wêneyên din ên avakirina jêhatîbûnê yên di broşûra xwe de berdewam bikin. Vebijarkî: Dest bi pêşxistina ramana xwe ji bo tabloya xwe bikin.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Jadi apa yang perlu saya lakukan hari ini? Cat epal dan oren daripada asas cat air. Teruskan dengan foto pembina kemahiran lain dalam buku kecil anda. Pilihan: Mula mengembangkan idea anda untuk lukisan anda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അപ്പോൾ ഇന്ന് ഞാൻ എന്തുചെയ്യണം? വാട്ടർ കളർ ബേസിക്സുകൾ ഉപയോഗിച്ച് ആപ്പിളും ഓറഞ്ചും പെയിന്റ് ചെയ്യുക. നിങ്ങളുടെ ബുക്ക്‌ലെറ്റിലെ മറ്റ് സ്കിൽ-ബിൽഡർ ഫോട്ടോകളുമായി മുന്നോട്ട് പോകുക. ഓപ്ഷണൽ: നിങ്ങളുടെ പെയിന്റിംഗിനായി നിങ്ങളുടെ ആശയം വികസിപ്പിക്കാൻ ആരംഭിക്കുക.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त्यसो भए आज म के गर्नुपर्छ? पानीको रंगको आधारभूत कुराहरूबाट स्याउ र सुन्तला रंगाउनुहोस्। आफ्नो पुस्तिकामा रहेका अन्य सीप-निर्माता तस्बिरहरूसँगै जारी राख्नुहोस्। वैकल्पिक: आफ्नो चित्रकलाको लागि आफ्नो विचार विकास गर्न सुरु गर्नुहोस्।</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نو زه باید نن څه وکړم؟ د اوبو رنګ اساساتو څخه مڼه او نارنجي رنګ کړئ. په خپل کتابچه کې د نورو مهارت جوړونکو عکسونو سره دوام ورکړئ. اختیاري: د خپل نقاشۍ لپاره د خپلې مفکورې پراختیا پیل کړئ.</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Então, o que devo fazer hoje? Pintar a maçã e a laranja com os princípios básicos da aquarela. Continue com as outras fotos de desenvolvimento de habilidades no seu livreto. Opcional: comece a desenvolver sua ideia para a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ਤਾਂ ਅੱਜ ਮੈਨੂੰ ਕੀ ਕਰਨਾ ਚਾਹੀਦਾ ਹੈ? ਪਾਣੀ ਦੇ ਰੰਗ ਦੀਆਂ ਮੂਲ ਗੱਲਾਂ ਤੋਂ ਸੇਬ ਅਤੇ ਸੰਤਰੀ ਨੂੰ ਪੇਂਟ ਕਰੋ। ਆਪਣੀ ਕਿਤਾਬਚੇ ਵਿੱਚ ਹੋਰ ਹੁਨਰ-ਨਿਰਮਾਤਾ ਫੋਟੋਆਂ ਨਾਲ ਜਾਰੀ ਰੱਖੋ। ਵਿਕਲਪਿਕ: ਆਪਣੀ ਪੇਂਟਿੰਗ ਲਈ ਆਪਣੇ ਵਿਚਾਰ ਨੂੰ ਵਿਕਸਤ ਕਰਨਾ ਸ਼ੁਰੂ ਕਰੋ।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Итак, чем мне заняться сегодня? Нарисуйте яблоко и апельсин, используя основы акварели. Продолжайте работать с другими фотографиями для развития навыков в вашем буклете. Дополнительно: начните развивать идею для своей картины.</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Па шта би требало да радим данас? Насликам јабуку и поморанџу из основних техника акварела. Наставите са осталим фотографијама за развој вештина у вашој брошури. Опционо: Почните да развијате своју идеју за своју слику.</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Haddaba maxaan sameeyaa maanta? Ku rinji tufaaxa iyo liimiga laga soo bilaabo aasaaska midabka biyaha. La soco sawirada xirfad-dhisayaasha kale ee buug-yarahaaga ku jira. Ikhtiyaar: Bilow horumarinta fikradaada rinjiyeyntaada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debería hacer hoy? Pinta la manzana y la naranja con los conceptos básicos de acuarela. Continúa con las demás fotos de desarrollo de habilidades de tu folleto. Opcional: Empieza a desarrollar tu idea para la pintura.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Janten naon anu kuring kedah laksanakeun ayeuna? Cet apel jeung jeruk tina dasar watercolor. Teruskeun sareng poto-poto pembina kaahlian anu sanés dina buklet anjeun. Pilihan: Mimitian ngamekarkeun ide anjeun pikeun lukisan anjeun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Kwa hivyo nifanye nini leo? Chora tufaha na chungwa kutoka kwa misingi ya rangi ya maji. Endelea na picha zingine za kukuza ujuzi katika kijitabu chako. Hiari: Anza kukuza wazo lako la uchoraji wako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Så vad ska jag göra idag? Måla äpplet och apelsinen från akvarellgrunderna. Fortsätt med de andra färdighetsbyggande bilderna i ditt häfte. Valfritt: Börja utveckla din idé för din målning.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Kaya ano ang dapat kong gawin ngayon? Kulayan ang mansanas at orange mula sa mga pangunahing kaalaman sa watercolor. Ipagpatuloy ang iba pang mga larawang bumubuo ng kasanayan sa iyong buklet. Opsyonal: Simulan ang pagbuo ng iyong ideya para sa iyong pagpipinta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சரி, இன்று நான் என்ன செய்ய வேண்டும்? வாட்டர்கலர் அடிப்படைகளைப் பயன்படுத்தி ஆப்பிள் மற்றும் ஆரஞ்சு நிறத்தை வரையவும். உங்கள் சிறு புத்தகத்தில் உள்ள மற்ற திறன் மேம்பாட்டு புகைப்படங்களுடன் தொடர்ந்து செல்லுங்கள். விருப்பத்தேர்வு: உங்கள் ஓவியத்திற்கான உங்கள் யோசனையை உருவாக்கத் தொடங்குங்கள்.</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วันนี้ฉันควรทำอะไรดี? วาดแอปเปิลกับส้มจากพื้นฐานสีน้ำ ฝึกทักษะอื่นๆ ในสมุดภาพไปเรื่อยๆ ทางเลือก: เริ่มพัฒนาไอเดียสำหรับภาพวาดของคุณ</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Peki bugün ne yapmalıyım? Suluboya temellerinden elma ve portakalı boyayacağım. Kitapçığındaki diğer beceri geliştirici fotoğraflarla devam edeceğim. İsteğe bağlı: Resminiz için fikrinizi geliştirmeye başlayın.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Отже, що мені робити сьогодні? Намалюйте яблуко та апельсин за допомогою основ акварелі. Продовжуйте з іншими фотографіями для розвитку навичок у вашому буклеті. За бажанням: Почніть розвивати свою ідею для картини.</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 آج مجھے کیا کرنا چاہیے؟ واٹر کلر کی بنیادی باتوں سے سیب اور سنتری کو پینٹ کریں۔ اپنے کتابچے میں دیگر ہنر سازی کی تصاویر کے ساتھ جاری رکھیں۔ اختیاری: اپنی پینٹنگ کے لیے اپنا خیال تیار کرنا شروع کریں۔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Vậy hôm nay mình nên làm gì? Vẽ quả táo và quả cam từ những kiến ​​thức cơ bản về màu nước. Tiếp tục với những bức ảnh rèn luyện kỹ năng khác trong tập sách của bạn. Tùy chọn: Bắt đầu phát triển ý tưởng cho bức tranh của bạn.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2" name="Shape 632"/>
        <p:cNvGrpSpPr/>
        <p:nvPr/>
      </p:nvGrpSpPr>
      <p:grpSpPr>
        <a:xfrm>
          <a:off x="0" y="0"/>
          <a:ext cx="0" cy="0"/>
          <a:chOff x="0" y="0"/>
          <a:chExt cx="0" cy="0"/>
        </a:xfrm>
      </p:grpSpPr>
      <p:sp>
        <p:nvSpPr>
          <p:cNvPr id="633" name="Google Shape;633;g1d14e40fc87_0_7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4" name="Google Shape;634;g1d14e40fc87_0_7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6fd3a62e9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6fd3a62e9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25b3af03272_0_87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Colour schemes for balanced compositions: complementary, analogous, split complementary, triad, rectangular, and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ngjyrash për kompozime të ekuilibruara: plotësuese, analoge, plotësuese të ndara, triadë, drejtkëndëshe dhe katrore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ዕቅዶች ለተመጣጣኝ ቅንብር፡ ተጓዳኝ፣ ተመሳሳይ፣ የተከፈለ ማሟያ፣ ባለሶስት፣ አራት ማዕዘን እና ካሬ</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مخططات الألوان للتراكيب المتوازنة: التكميلية، والمتماثلة، والمتكاملة المنقسمة، والثلاثية، والمستطيلة، والمربعة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Հավասարակշռված կոմպոզիցիաների գունային սխեմաներ՝ լրացուցիչ, անալոգային, բաժանված լրացուցիչ, եռյակ, ուղղանկյուն և քառակուսի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Esquemes de colors per a composicions equilibrades: complementaris, anàlegs, complementaris dividits, tríades, rectangulars i quadrats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平衡构图的配色方案：互补色、类似色、分裂互补色、三色、矩形和正方形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Kleurenschema's voor evenwichtige composities: complementair, analoog, gesplitst complementair, triade, rechthoekig en vierkant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طرح‌های رنگی برای ترکیب‌بندی‌های متعادل: مکمل، مشابه، مکمل تقسیم‌شده، سه‌گانه، مستطیلی و مربعی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Schémas de couleurs pour des compositions équilibrées : complémentaires, analogues, complémentaires divisées, triades, rectangulaires et carrées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Farbschemata für ausgewogene Kompositionen: komplementär, analog, geteilt komplementär, Triade, rechteckig und quadratisch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સંતુલિત રચનાઓ માટે રંગ યોજનાઓ: પૂરક, સમાન, વિભાજિત પૂરક, ત્રિપુટી, લંબચોરસ અને ચોરસ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संतुलित रचनाओं के लिए रंग योजनाएँ: पूरक, अनुरूप, विभाजित पूरक, त्रय, आयताकार और वर्ग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Schemi di colori per composizioni bilanciate: complementari, analoghi, complementari divisi, triadi, rettangolari e quadrati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バランスのとれた構成のための配色: 補色、類似色、分割補色、トライアド、長方形、正方形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균형 잡힌 구성을 위한 색상 구성표: 보색, 유사, 분할 보색, 3색, 직사각형 및 정사각형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Şêwazên rengan ji bo kompozîsyonên hevseng: temamker, analog, temamkerê parçebûyî, sêalî, çargoşeyî, û çargoşe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Skema warna untuk komposisi seimbang: pelengkap, analog, pelengkap belah, triad, segi empat tepat dan segi empat 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സന്തുലിത കോമ്പോസിഷനുകൾക്കുള്ള വർണ്ണ സ്കീമുകൾ: പൂരക, അനലോഗസ്, സ്പ്ലിറ്റ് പൂരക, ട്രയാഡ്, ദീർഘചതുരം, ചതുരം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सन्तुलित रचनाहरूको लागि रङ योजनाहरू: पूरक, समान, विभाजित पूरक, त्रिकोण, आयताकार, र वर्ग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متوازن ترکیبونو لپاره د رنګ سکیمونه: تکمیلي، مشابه، ویشل شوي تکمیلي، درې ګونی، مستطیل، او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cores para composições equilibradas: complementar, análogo, complementar dividido, tríade, retangular e quadrado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ਸੰਤੁਲਿਤ ਰਚਨਾਵਾਂ ਲਈ ਰੰਗ ਸਕੀਮਾਂ: ਪੂਰਕ, ਸਮਾਨ, ਸਪਲਿਟ ਪੂਰਕ, ਤਿਕੋਣੀ, ਆਇਤਾਕਾਰ, ਅਤੇ ਵਰਗ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Цветовые схемы для сбалансированных композиций: дополнительные, аналогичные, разделенные дополнительные, триадные, прямоугольные и квадратные.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Шеме боја за уравнотежене композиције: комплементарне, аналогне, раздвојене комплементарне, тријадне, правоугаоне и квадратне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Nidaamyada midabka ee isku-dheelitirka isku-dheelli-tiran: is-dhammaystiran, is-barbar-dhig, kala-jajabin dhammaystir ah, saddex-gees ah, leydi iyo labajibbaaran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Esquemas de color para composiciones equilibradas: complementario, análogo, complementario dividido, tríada, rectangular y cuadrado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Skéma warna pikeun komposisi saimbang: komplementer, analog, split complementary, triad, rectangular, sareng kuadrat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rangi ya utunzi wa usawa: nyongeza, mlinganisho, nyongeza ya mgawanyiko, utatu, mstatili na mraba.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Färgscheman för balanserade kompositioner: komplementär, analog, delad komplementär, triad, rektangulär och kvadratisk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scheme ng kulay para sa balanseng komposisyon: komplementaryo, analogous, split complementary, triad, rectangular, at square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சமச்சீர் கலவைகளுக்கான வண்ணத் திட்டங்கள்: நிரப்பு, ஒத்த, பிளவு நிரப்பு, முக்கோணம், செவ்வகம் மற்றும் சதுரம்.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โครงร่างสีสำหรับองค์ประกอบที่สมดุล: สีเสริม สีเปรียบเทียบ สีเสริมแบบแยก สีสามสี สีสี่เหลี่ยมผืนผ้า และสีสี่เหลี่ยมจัตุรัส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Dengeli kompozisyonlar için renk şemaları: tamamlayıcı, benzer, bölünmüş tamamlayıcı, üçlü, dikdörtgen ve kare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Колірні схеми для збалансованих композицій: комплементарні, аналогові, роздільно-комплементарні, тріади, прямокутні та квадратні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متوازن کمپوزیشن کے لیے رنگ سکیمیں: تکمیلی، مشابہ، تقسیم تکمیلی، سہ رخی، مستطیل، اور مربع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bảng màu cho bố cục cân bằng: bổ sung, tương tự, bổ sung chia đôi, bộ ba, hình chữ nhật và hình vuông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641" name="Google Shape;641;g25b3af03272_0_8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5b3af03272_0_6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7" name="Google Shape;647;g25b3af03272_0_6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d14e40fc87_0_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d14e40fc87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2452d7d195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2452d7d195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am very proud of how you are improving!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Jam shumë krenar për mënyrën se si po përmirësohesh!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እንዴት እየተሻሻሉ እንደሆነ በጣም እኮራለሁ!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أنا فخور جدًا بكيفية تحسنك!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Ես շատ հպարտ եմ նրանով, թե ինչպես եք դուք կատարելագործվում։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Estic molt orgullós de com estàs millorant!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我为你的进步感到非常自豪！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 ben heel trots op de manier waarop je vooruitgang boekt!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من به پیشرفتت خیلی افتخار می‌کنم!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suis très fier de la façon dont tu t’améliores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Ich bin sehr stolz auf Ihre Fortschritte!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 જે રીતે સુધારો કરી રહ્યા છો તેનો મને ખૂબ ગર્વ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मुझे इस बात पर बहुत गर्व है कि आपमें सुधार हो रहा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Sono molto orgoglioso di come stai migliorando!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あなたの成長をとても誇りに思います！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당신이 얼마나 발전하고 있는지 정말 자랑스럽습니다!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Ez pir serbilind im ku hûn çawa pêşve diçin!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Saya sangat berbangga dengan cara anda bertambah baik!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 എങ്ങനെ മെച്ചപ്പെടുന്നു എന്നതിൽ എനിക്ക് വളരെ അഭിമാനമുണ്ട്!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तिमीले कसरी सुधार गर्दैछौ भन्ने कुरामा मलाई धेरै गर्व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زه ډېر ویاړم چې تاسو څنګه پرمختګ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Estou muito orgulhoso de como você está melhorando!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ਮੈਨੂੰ ਤੁਹਾਡੇ ਸੁਧਾਰ 'ਤੇ ਬਹੁਤ ਮਾਣ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 очень горжусь тем, как ты прогрессируешь!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Веома сам поносан/а на то како се усавршаваш!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Aad baan ugu hanweynahay sidaad u horumarinayso!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¡Estoy muy orgulloso de cómo estás mejorando!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Abdi reueus pisan kumaha anjeun ningkatkeun!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Ninajivunia sana jinsi unavyoboresha!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Jag är väldigt stolt över hur du förbättrar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Ipinagmamalaki ko kung paano ka umuunlad!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 எப்படி முன்னேறுறீங்கன்னு எனக்கு ரொம்ப பெருமையா இருக்கு!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ฉันภูมิใจมากกับการที่คุณพัฒนาขึ้นมาก!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Gelişiminizden dolayı çok gurur duyuyorum!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 дуже пишаюся тим, як ти вдосконалюєшся!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مجھے بہت فخر ہے کہ آپ کس طرح بہتر کر رہے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Tôi rất tự hào về sự tiến bộ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22ec72d466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22ec72d4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is the last day for you to find your own skill builders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është dita e fundit që të gjeni ndërtuesit e aftësive tuaja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የእራስዎን ችሎታ ፈጣሪዎች ለማግኘት ዛሬ የመጨረሻው ቀን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هو آخر يوم لك للعثور على بناة المهارات الخاصة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վերջին օրն է ձեր սեփական հմտությունների կառուցողներին գտնելու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és l'últim dia per trobar els teus propis constructors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今天是你寻找自己的技能构建者的最后一天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is de laatste dag dat u uw eigen vaardigheidsbouwers kunt vinden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آخرین مهلت برای پیدا کردن سازندگان مهارت خودتان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est le dernier jour pour trouver vos propres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ist der letzte Tag, an dem Sie Ihre eigenen Skill Builder finden können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પોતાના કૌશલ્ય નિર્માતાઓને શોધવાનો છેલ્લો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लिए अपने कौशल बिल्डरों को खोजने का आखिरी दिन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è l'ultimo giorno per trovare i tuoi sviluppatori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今日は、あなた自身のスキルビルダーを見つける最後の日です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당신이 스스로의 기술 빌더를 찾을 수 있는 마지막 날입니다.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roja dawî ye ku hûn avakerên jêhatîbûna xwe bibînin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adalah hari terakhir untuk anda mencari pembina kemahiran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സ്വന്തം വൈദഗ്ധ്യ നിർമ്മാതാക്കളെ കണ്ടെത്താനുള്ള അവസാന ദിവസമാണ് ഇന്ന്.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तपाईंको आफ्नै सीप निर्माणकर्ताहरू फेला पार्ने अन्तिम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ستاسو لپاره وروستۍ ورځ ده چې خپل مهارت جوړونکي ومومئ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é o último dia para você encontrar seus próprios construtores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ਤੁਹਾਡੇ ਲਈ ਆਪਣੇ ਹੁਨਰ ਨਿਰਮਾਤਾਵਾਂ ਨੂੰ ਲੱਭਣ ਦਾ ਆਖਰੀ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последний день, когда вы можете найти себе наставников по развитию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је последњи дан да пронађете своје градитеље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waa maalinta ugu danbeysa si aad u heshid xirfad dhisayaal adiga kuu gaar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es el último día para que encuentres tus propias habilidades constructoras.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ieu dinten terakhir pikeun anjeun milarian tukang kaahlian anjeun nyalira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ndio siku ya mwisho kwako kupata wajenzi wako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är sista dagen för dig att hitta dina egna färdighetsbyggare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ay ang huling araw para sa iyo upang mahanap ang iyong sariling mga tagabuo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சொந்த திறன் உருவாக்குநர்களைக் கண்டறிய இன்று கடைசி நாள்.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วันนี้เป็นวันสุดท้ายที่คุณจะได้พบกับผู้ฝึกทักษะของคุณเอง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kendi beceri geliştiricilerinizi bulmanız için son gün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останній день, щоб знайти своїх власних розробників навичок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کے لیے اپنے ہنر مندوں کو تلاش کرنے کا آخری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là ngày cuối cùng để bạn tìm ra người xây dựng kỹ năng cho riêng mình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sz="900">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1" name="Shape 71"/>
        <p:cNvGrpSpPr/>
        <p:nvPr/>
      </p:nvGrpSpPr>
      <p:grpSpPr>
        <a:xfrm>
          <a:off x="0" y="0"/>
          <a:ext cx="0" cy="0"/>
          <a:chOff x="0" y="0"/>
          <a:chExt cx="0" cy="0"/>
        </a:xfrm>
      </p:grpSpPr>
      <p:sp>
        <p:nvSpPr>
          <p:cNvPr id="72" name="Google Shape;72;p1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3" name="Google Shape;73;p12"/>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74" name="Google Shape;74;p12"/>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75" name="Google Shape;75;p1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6" name="Google Shape;76;p1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 name="Google Shape;77;p1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8" name="Shape 78"/>
        <p:cNvGrpSpPr/>
        <p:nvPr/>
      </p:nvGrpSpPr>
      <p:grpSpPr>
        <a:xfrm>
          <a:off x="0" y="0"/>
          <a:ext cx="0" cy="0"/>
          <a:chOff x="0" y="0"/>
          <a:chExt cx="0" cy="0"/>
        </a:xfrm>
      </p:grpSpPr>
      <p:sp>
        <p:nvSpPr>
          <p:cNvPr id="79" name="Google Shape;79;p1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0" name="Google Shape;80;p13"/>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1" name="Google Shape;81;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2" name="Google Shape;82;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3" name="Google Shape;83;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 name="Shape 84"/>
        <p:cNvGrpSpPr/>
        <p:nvPr/>
      </p:nvGrpSpPr>
      <p:grpSpPr>
        <a:xfrm>
          <a:off x="0" y="0"/>
          <a:ext cx="0" cy="0"/>
          <a:chOff x="0" y="0"/>
          <a:chExt cx="0" cy="0"/>
        </a:xfrm>
      </p:grpSpPr>
      <p:sp>
        <p:nvSpPr>
          <p:cNvPr id="85" name="Google Shape;85;p14"/>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6" name="Google Shape;86;p14"/>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7" name="Google Shape;87;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8" name="Google Shape;88;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9" name="Google Shape;89;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4" name="Shape 94"/>
        <p:cNvGrpSpPr/>
        <p:nvPr/>
      </p:nvGrpSpPr>
      <p:grpSpPr>
        <a:xfrm>
          <a:off x="0" y="0"/>
          <a:ext cx="0" cy="0"/>
          <a:chOff x="0" y="0"/>
          <a:chExt cx="0" cy="0"/>
        </a:xfrm>
      </p:grpSpPr>
      <p:grpSp>
        <p:nvGrpSpPr>
          <p:cNvPr id="95" name="Google Shape;95;p16"/>
          <p:cNvGrpSpPr/>
          <p:nvPr/>
        </p:nvGrpSpPr>
        <p:grpSpPr>
          <a:xfrm>
            <a:off x="4350279" y="3807170"/>
            <a:ext cx="443589" cy="140843"/>
            <a:chOff x="4137525" y="2915950"/>
            <a:chExt cx="869100" cy="207000"/>
          </a:xfrm>
        </p:grpSpPr>
        <p:sp>
          <p:nvSpPr>
            <p:cNvPr id="96" name="Google Shape;96;p16"/>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6"/>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6"/>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 name="Google Shape;99;p16"/>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00" name="Google Shape;100;p16"/>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1" name="Google Shape;101;p1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p17"/>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04" name="Google Shape;104;p1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5" name="Shape 105"/>
        <p:cNvGrpSpPr/>
        <p:nvPr/>
      </p:nvGrpSpPr>
      <p:grpSpPr>
        <a:xfrm>
          <a:off x="0" y="0"/>
          <a:ext cx="0" cy="0"/>
          <a:chOff x="0" y="0"/>
          <a:chExt cx="0" cy="0"/>
        </a:xfrm>
      </p:grpSpPr>
      <p:sp>
        <p:nvSpPr>
          <p:cNvPr id="106" name="Google Shape;106;p18"/>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07" name="Google Shape;107;p1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8" name="Google Shape;108;p1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9" name="Shape 109"/>
        <p:cNvGrpSpPr/>
        <p:nvPr/>
      </p:nvGrpSpPr>
      <p:grpSpPr>
        <a:xfrm>
          <a:off x="0" y="0"/>
          <a:ext cx="0" cy="0"/>
          <a:chOff x="0" y="0"/>
          <a:chExt cx="0" cy="0"/>
        </a:xfrm>
      </p:grpSpPr>
      <p:sp>
        <p:nvSpPr>
          <p:cNvPr id="110" name="Google Shape;110;p1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1" name="Google Shape;111;p19"/>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2" name="Google Shape;112;p19"/>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13" name="Google Shape;113;p1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4" name="Shape 114"/>
        <p:cNvGrpSpPr/>
        <p:nvPr/>
      </p:nvGrpSpPr>
      <p:grpSpPr>
        <a:xfrm>
          <a:off x="0" y="0"/>
          <a:ext cx="0" cy="0"/>
          <a:chOff x="0" y="0"/>
          <a:chExt cx="0" cy="0"/>
        </a:xfrm>
      </p:grpSpPr>
      <p:sp>
        <p:nvSpPr>
          <p:cNvPr id="115" name="Google Shape;115;p2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16" name="Google Shape;116;p2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7" name="Shape 117"/>
        <p:cNvGrpSpPr/>
        <p:nvPr/>
      </p:nvGrpSpPr>
      <p:grpSpPr>
        <a:xfrm>
          <a:off x="0" y="0"/>
          <a:ext cx="0" cy="0"/>
          <a:chOff x="0" y="0"/>
          <a:chExt cx="0" cy="0"/>
        </a:xfrm>
      </p:grpSpPr>
      <p:sp>
        <p:nvSpPr>
          <p:cNvPr id="118" name="Google Shape;118;p21"/>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19" name="Google Shape;119;p21"/>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20" name="Google Shape;120;p2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1" name="Shape 121"/>
        <p:cNvGrpSpPr/>
        <p:nvPr/>
      </p:nvGrpSpPr>
      <p:grpSpPr>
        <a:xfrm>
          <a:off x="0" y="0"/>
          <a:ext cx="0" cy="0"/>
          <a:chOff x="0" y="0"/>
          <a:chExt cx="0" cy="0"/>
        </a:xfrm>
      </p:grpSpPr>
      <p:sp>
        <p:nvSpPr>
          <p:cNvPr id="122" name="Google Shape;122;p22"/>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23" name="Google Shape;123;p2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 name="Google Shape;23;p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 name="Google Shape;24;p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24" name="Shape 124"/>
        <p:cNvGrpSpPr/>
        <p:nvPr/>
      </p:nvGrpSpPr>
      <p:grpSpPr>
        <a:xfrm>
          <a:off x="0" y="0"/>
          <a:ext cx="0" cy="0"/>
          <a:chOff x="0" y="0"/>
          <a:chExt cx="0" cy="0"/>
        </a:xfrm>
      </p:grpSpPr>
      <p:sp>
        <p:nvSpPr>
          <p:cNvPr id="125" name="Google Shape;125;p23"/>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6" name="Google Shape;126;p23"/>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27" name="Google Shape;127;p23"/>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28" name="Google Shape;128;p23"/>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29" name="Google Shape;129;p23"/>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130" name="Google Shape;130;p2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1" name="Shape 131"/>
        <p:cNvGrpSpPr/>
        <p:nvPr/>
      </p:nvGrpSpPr>
      <p:grpSpPr>
        <a:xfrm>
          <a:off x="0" y="0"/>
          <a:ext cx="0" cy="0"/>
          <a:chOff x="0" y="0"/>
          <a:chExt cx="0" cy="0"/>
        </a:xfrm>
      </p:grpSpPr>
      <p:sp>
        <p:nvSpPr>
          <p:cNvPr id="132" name="Google Shape;132;p24"/>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33" name="Google Shape;133;p2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34" name="Shape 134"/>
        <p:cNvGrpSpPr/>
        <p:nvPr/>
      </p:nvGrpSpPr>
      <p:grpSpPr>
        <a:xfrm>
          <a:off x="0" y="0"/>
          <a:ext cx="0" cy="0"/>
          <a:chOff x="0" y="0"/>
          <a:chExt cx="0" cy="0"/>
        </a:xfrm>
      </p:grpSpPr>
      <p:sp>
        <p:nvSpPr>
          <p:cNvPr id="135" name="Google Shape;135;p25"/>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36" name="Google Shape;136;p25"/>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37" name="Google Shape;137;p2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2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140" name="Shape 140"/>
        <p:cNvGrpSpPr/>
        <p:nvPr/>
      </p:nvGrpSpPr>
      <p:grpSpPr>
        <a:xfrm>
          <a:off x="0" y="0"/>
          <a:ext cx="0" cy="0"/>
          <a:chOff x="0" y="0"/>
          <a:chExt cx="0" cy="0"/>
        </a:xfrm>
      </p:grpSpPr>
      <p:sp>
        <p:nvSpPr>
          <p:cNvPr id="141" name="Google Shape;141;p27"/>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142" name="Google Shape;142;p27"/>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143" name="Google Shape;143;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4" name="Google Shape;144;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5" name="Shape 25"/>
        <p:cNvGrpSpPr/>
        <p:nvPr/>
      </p:nvGrpSpPr>
      <p:grpSpPr>
        <a:xfrm>
          <a:off x="0" y="0"/>
          <a:ext cx="0" cy="0"/>
          <a:chOff x="0" y="0"/>
          <a:chExt cx="0" cy="0"/>
        </a:xfrm>
      </p:grpSpPr>
      <p:sp>
        <p:nvSpPr>
          <p:cNvPr id="26" name="Google Shape;26;p5"/>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7" name="Google Shape;27;p5"/>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28" name="Google Shape;28;p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9" name="Google Shape;29;p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1" name="Shape 31"/>
        <p:cNvGrpSpPr/>
        <p:nvPr/>
      </p:nvGrpSpPr>
      <p:grpSpPr>
        <a:xfrm>
          <a:off x="0" y="0"/>
          <a:ext cx="0" cy="0"/>
          <a:chOff x="0" y="0"/>
          <a:chExt cx="0" cy="0"/>
        </a:xfrm>
      </p:grpSpPr>
      <p:sp>
        <p:nvSpPr>
          <p:cNvPr id="32" name="Google Shape;32;p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3" name="Google Shape;33;p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5" name="Google Shape;35;p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6" name="Google Shape;36;p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 name="Shape 37"/>
        <p:cNvGrpSpPr/>
        <p:nvPr/>
      </p:nvGrpSpPr>
      <p:grpSpPr>
        <a:xfrm>
          <a:off x="0" y="0"/>
          <a:ext cx="0" cy="0"/>
          <a:chOff x="0" y="0"/>
          <a:chExt cx="0" cy="0"/>
        </a:xfrm>
      </p:grpSpPr>
      <p:sp>
        <p:nvSpPr>
          <p:cNvPr id="38" name="Google Shape;38;p7"/>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39" name="Google Shape;39;p7"/>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40" name="Google Shape;40;p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 name="Google Shape;41;p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 name="Google Shape;42;p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3" name="Shape 43"/>
        <p:cNvGrpSpPr/>
        <p:nvPr/>
      </p:nvGrpSpPr>
      <p:grpSpPr>
        <a:xfrm>
          <a:off x="0" y="0"/>
          <a:ext cx="0" cy="0"/>
          <a:chOff x="0" y="0"/>
          <a:chExt cx="0" cy="0"/>
        </a:xfrm>
      </p:grpSpPr>
      <p:sp>
        <p:nvSpPr>
          <p:cNvPr id="44" name="Google Shape;44;p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45" name="Google Shape;45;p8"/>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6" name="Google Shape;46;p8"/>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8" name="Google Shape;48;p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 name="Google Shape;49;p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0" name="Shape 50"/>
        <p:cNvGrpSpPr/>
        <p:nvPr/>
      </p:nvGrpSpPr>
      <p:grpSpPr>
        <a:xfrm>
          <a:off x="0" y="0"/>
          <a:ext cx="0" cy="0"/>
          <a:chOff x="0" y="0"/>
          <a:chExt cx="0" cy="0"/>
        </a:xfrm>
      </p:grpSpPr>
      <p:sp>
        <p:nvSpPr>
          <p:cNvPr id="51" name="Google Shape;51;p9"/>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52" name="Google Shape;52;p9"/>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3" name="Google Shape;53;p9"/>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9"/>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55" name="Google Shape;55;p9"/>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7" name="Google Shape;57;p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8" name="Google Shape;58;p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9" name="Shape 59"/>
        <p:cNvGrpSpPr/>
        <p:nvPr/>
      </p:nvGrpSpPr>
      <p:grpSpPr>
        <a:xfrm>
          <a:off x="0" y="0"/>
          <a:ext cx="0" cy="0"/>
          <a:chOff x="0" y="0"/>
          <a:chExt cx="0" cy="0"/>
        </a:xfrm>
      </p:grpSpPr>
      <p:sp>
        <p:nvSpPr>
          <p:cNvPr id="60" name="Google Shape;60;p10"/>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1" name="Google Shape;61;p1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2" name="Google Shape;62;p1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3" name="Google Shape;63;p1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p11"/>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6" name="Google Shape;66;p11"/>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7" name="Google Shape;67;p11"/>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68" name="Google Shape;68;p1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9" name="Google Shape;69;p1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0" name="Google Shape;70;p1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4.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2.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rtl="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2"/>
          </a:xfrm>
          <a:prstGeom prst="rect">
            <a:avLst/>
          </a:prstGeom>
          <a:noFill/>
          <a:ln>
            <a:noFill/>
          </a:ln>
        </p:spPr>
        <p:txBody>
          <a:bodyPr anchorCtr="0" anchor="t" bIns="91425" lIns="91425" spcFirstLastPara="1" rIns="91425" wrap="square" tIns="91425">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8" name="Google Shape;8;p1"/>
          <p:cNvSpPr txBox="1"/>
          <p:nvPr>
            <p:ph idx="10" type="dt"/>
          </p:nvPr>
        </p:nvSpPr>
        <p:spPr>
          <a:xfrm>
            <a:off x="457200" y="6245225"/>
            <a:ext cx="2133600" cy="47625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
          <p:cNvSpPr txBox="1"/>
          <p:nvPr>
            <p:ph idx="11" type="ftr"/>
          </p:nvPr>
        </p:nvSpPr>
        <p:spPr>
          <a:xfrm>
            <a:off x="3124200" y="6245225"/>
            <a:ext cx="2895600" cy="476250"/>
          </a:xfrm>
          <a:prstGeom prst="rect">
            <a:avLst/>
          </a:prstGeom>
          <a:noFill/>
          <a:ln>
            <a:noFill/>
          </a:ln>
        </p:spPr>
        <p:txBody>
          <a:bodyPr anchorCtr="0" anchor="t" bIns="91425" lIns="91425" spcFirstLastPara="1" rIns="91425" wrap="square" tIns="91425">
            <a:noAutofit/>
          </a:bodyPr>
          <a:lstStyle>
            <a:lvl1pPr indent="0" lvl="0" marL="0" marR="0" rtl="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 name="Google Shape;17;p3"/>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8" name="Google Shape;18;p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 name="Google Shape;20;p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90" name="Shape 90"/>
        <p:cNvGrpSpPr/>
        <p:nvPr/>
      </p:nvGrpSpPr>
      <p:grpSpPr>
        <a:xfrm>
          <a:off x="0" y="0"/>
          <a:ext cx="0" cy="0"/>
          <a:chOff x="0" y="0"/>
          <a:chExt cx="0" cy="0"/>
        </a:xfrm>
      </p:grpSpPr>
      <p:sp>
        <p:nvSpPr>
          <p:cNvPr id="91" name="Google Shape;91;p15"/>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92" name="Google Shape;92;p15"/>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93" name="Google Shape;93;p15"/>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1" Type="http://schemas.openxmlformats.org/officeDocument/2006/relationships/image" Target="../media/image16.jpg"/><Relationship Id="rId10" Type="http://schemas.openxmlformats.org/officeDocument/2006/relationships/image" Target="../media/image15.jpg"/><Relationship Id="rId1" Type="http://schemas.openxmlformats.org/officeDocument/2006/relationships/slideLayout" Target="../slideLayouts/slideLayout23.xml"/><Relationship Id="rId2" Type="http://schemas.openxmlformats.org/officeDocument/2006/relationships/notesSlide" Target="../notesSlides/notesSlide18.xml"/><Relationship Id="rId3" Type="http://schemas.openxmlformats.org/officeDocument/2006/relationships/image" Target="../media/image43.jpg"/><Relationship Id="rId4" Type="http://schemas.openxmlformats.org/officeDocument/2006/relationships/image" Target="../media/image42.jpg"/><Relationship Id="rId9" Type="http://schemas.openxmlformats.org/officeDocument/2006/relationships/image" Target="../media/image13.jpg"/><Relationship Id="rId5" Type="http://schemas.openxmlformats.org/officeDocument/2006/relationships/image" Target="../media/image25.jpg"/><Relationship Id="rId6" Type="http://schemas.openxmlformats.org/officeDocument/2006/relationships/image" Target="../media/image20.jpg"/><Relationship Id="rId7" Type="http://schemas.openxmlformats.org/officeDocument/2006/relationships/image" Target="../media/image19.jpg"/><Relationship Id="rId8"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43.jp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11.jpg"/><Relationship Id="rId4" Type="http://schemas.openxmlformats.org/officeDocument/2006/relationships/image" Target="../media/image6.jpg"/><Relationship Id="rId5" Type="http://schemas.openxmlformats.org/officeDocument/2006/relationships/image" Target="../media/image1.png"/><Relationship Id="rId6"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42.jp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25.jp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20.jp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19.jpg"/><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18.jp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13.jp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15.jp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16.jpg"/><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11" Type="http://schemas.openxmlformats.org/officeDocument/2006/relationships/image" Target="../media/image16.jpg"/><Relationship Id="rId10" Type="http://schemas.openxmlformats.org/officeDocument/2006/relationships/image" Target="../media/image15.jpg"/><Relationship Id="rId1" Type="http://schemas.openxmlformats.org/officeDocument/2006/relationships/slideLayout" Target="../slideLayouts/slideLayout23.xml"/><Relationship Id="rId2" Type="http://schemas.openxmlformats.org/officeDocument/2006/relationships/notesSlide" Target="../notesSlides/notesSlide28.xml"/><Relationship Id="rId3" Type="http://schemas.openxmlformats.org/officeDocument/2006/relationships/image" Target="../media/image43.jpg"/><Relationship Id="rId4" Type="http://schemas.openxmlformats.org/officeDocument/2006/relationships/image" Target="../media/image42.jpg"/><Relationship Id="rId9" Type="http://schemas.openxmlformats.org/officeDocument/2006/relationships/image" Target="../media/image13.jpg"/><Relationship Id="rId5" Type="http://schemas.openxmlformats.org/officeDocument/2006/relationships/image" Target="../media/image25.jpg"/><Relationship Id="rId6" Type="http://schemas.openxmlformats.org/officeDocument/2006/relationships/image" Target="../media/image20.jpg"/><Relationship Id="rId7" Type="http://schemas.openxmlformats.org/officeDocument/2006/relationships/image" Target="../media/image19.jpg"/><Relationship Id="rId8" Type="http://schemas.openxmlformats.org/officeDocument/2006/relationships/image" Target="../media/image1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1" Type="http://schemas.openxmlformats.org/officeDocument/2006/relationships/image" Target="../media/image33.jpg"/><Relationship Id="rId10" Type="http://schemas.openxmlformats.org/officeDocument/2006/relationships/image" Target="../media/image34.jpg"/><Relationship Id="rId1" Type="http://schemas.openxmlformats.org/officeDocument/2006/relationships/slideLayout" Target="../slideLayouts/slideLayout23.xml"/><Relationship Id="rId2" Type="http://schemas.openxmlformats.org/officeDocument/2006/relationships/notesSlide" Target="../notesSlides/notesSlide30.xml"/><Relationship Id="rId3" Type="http://schemas.openxmlformats.org/officeDocument/2006/relationships/image" Target="../media/image95.jpg"/><Relationship Id="rId4" Type="http://schemas.openxmlformats.org/officeDocument/2006/relationships/image" Target="../media/image69.jpg"/><Relationship Id="rId9" Type="http://schemas.openxmlformats.org/officeDocument/2006/relationships/image" Target="../media/image24.jpg"/><Relationship Id="rId5" Type="http://schemas.openxmlformats.org/officeDocument/2006/relationships/image" Target="../media/image27.jpg"/><Relationship Id="rId6" Type="http://schemas.openxmlformats.org/officeDocument/2006/relationships/image" Target="../media/image31.jpg"/><Relationship Id="rId7" Type="http://schemas.openxmlformats.org/officeDocument/2006/relationships/image" Target="../media/image30.jpg"/><Relationship Id="rId8" Type="http://schemas.openxmlformats.org/officeDocument/2006/relationships/image" Target="../media/image2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95.jp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69.jp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27.jp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 Id="rId3" Type="http://schemas.openxmlformats.org/officeDocument/2006/relationships/image" Target="../media/image31.jp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 Id="rId3" Type="http://schemas.openxmlformats.org/officeDocument/2006/relationships/image" Target="../media/image30.jp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image" Target="../media/image28.jp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24.jpg"/><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34.jp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image" Target="../media/image3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hyperlink" Target="https://www.instagram.com/jmr_art/" TargetMode="Externa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11" Type="http://schemas.openxmlformats.org/officeDocument/2006/relationships/image" Target="../media/image33.jpg"/><Relationship Id="rId10" Type="http://schemas.openxmlformats.org/officeDocument/2006/relationships/image" Target="../media/image34.jpg"/><Relationship Id="rId1" Type="http://schemas.openxmlformats.org/officeDocument/2006/relationships/slideLayout" Target="../slideLayouts/slideLayout23.xml"/><Relationship Id="rId2" Type="http://schemas.openxmlformats.org/officeDocument/2006/relationships/notesSlide" Target="../notesSlides/notesSlide40.xml"/><Relationship Id="rId3" Type="http://schemas.openxmlformats.org/officeDocument/2006/relationships/image" Target="../media/image95.jpg"/><Relationship Id="rId4" Type="http://schemas.openxmlformats.org/officeDocument/2006/relationships/image" Target="../media/image69.jpg"/><Relationship Id="rId9" Type="http://schemas.openxmlformats.org/officeDocument/2006/relationships/image" Target="../media/image24.jpg"/><Relationship Id="rId5" Type="http://schemas.openxmlformats.org/officeDocument/2006/relationships/image" Target="../media/image27.jpg"/><Relationship Id="rId6" Type="http://schemas.openxmlformats.org/officeDocument/2006/relationships/image" Target="../media/image31.jpg"/><Relationship Id="rId7" Type="http://schemas.openxmlformats.org/officeDocument/2006/relationships/image" Target="../media/image30.jpg"/><Relationship Id="rId8" Type="http://schemas.openxmlformats.org/officeDocument/2006/relationships/image" Target="../media/image28.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1" Type="http://schemas.openxmlformats.org/officeDocument/2006/relationships/image" Target="../media/image40.png"/><Relationship Id="rId10" Type="http://schemas.openxmlformats.org/officeDocument/2006/relationships/image" Target="../media/image39.png"/><Relationship Id="rId13" Type="http://schemas.openxmlformats.org/officeDocument/2006/relationships/image" Target="../media/image55.jpg"/><Relationship Id="rId12" Type="http://schemas.openxmlformats.org/officeDocument/2006/relationships/image" Target="../media/image41.png"/><Relationship Id="rId1" Type="http://schemas.openxmlformats.org/officeDocument/2006/relationships/slideLayout" Target="../slideLayouts/slideLayout17.xml"/><Relationship Id="rId2" Type="http://schemas.openxmlformats.org/officeDocument/2006/relationships/notesSlide" Target="../notesSlides/notesSlide42.xml"/><Relationship Id="rId3" Type="http://schemas.openxmlformats.org/officeDocument/2006/relationships/image" Target="../media/image52.jpg"/><Relationship Id="rId4" Type="http://schemas.openxmlformats.org/officeDocument/2006/relationships/image" Target="../media/image45.jpg"/><Relationship Id="rId9" Type="http://schemas.openxmlformats.org/officeDocument/2006/relationships/image" Target="../media/image38.png"/><Relationship Id="rId15" Type="http://schemas.openxmlformats.org/officeDocument/2006/relationships/image" Target="../media/image51.jpg"/><Relationship Id="rId14" Type="http://schemas.openxmlformats.org/officeDocument/2006/relationships/image" Target="../media/image57.jpg"/><Relationship Id="rId17" Type="http://schemas.openxmlformats.org/officeDocument/2006/relationships/image" Target="../media/image72.jpg"/><Relationship Id="rId16" Type="http://schemas.openxmlformats.org/officeDocument/2006/relationships/image" Target="../media/image60.jpg"/><Relationship Id="rId5" Type="http://schemas.openxmlformats.org/officeDocument/2006/relationships/image" Target="../media/image46.jpg"/><Relationship Id="rId19" Type="http://schemas.openxmlformats.org/officeDocument/2006/relationships/image" Target="../media/image44.png"/><Relationship Id="rId6" Type="http://schemas.openxmlformats.org/officeDocument/2006/relationships/image" Target="../media/image47.jpg"/><Relationship Id="rId18" Type="http://schemas.openxmlformats.org/officeDocument/2006/relationships/image" Target="../media/image59.jpg"/><Relationship Id="rId7" Type="http://schemas.openxmlformats.org/officeDocument/2006/relationships/image" Target="../media/image48.jpg"/><Relationship Id="rId8" Type="http://schemas.openxmlformats.org/officeDocument/2006/relationships/image" Target="../media/image35.png"/></Relationships>
</file>

<file path=ppt/slides/_rels/slide43.xml.rels><?xml version="1.0" encoding="UTF-8" standalone="yes"?><Relationships xmlns="http://schemas.openxmlformats.org/package/2006/relationships"><Relationship Id="rId11" Type="http://schemas.openxmlformats.org/officeDocument/2006/relationships/image" Target="../media/image40.png"/><Relationship Id="rId10" Type="http://schemas.openxmlformats.org/officeDocument/2006/relationships/image" Target="../media/image39.png"/><Relationship Id="rId13" Type="http://schemas.openxmlformats.org/officeDocument/2006/relationships/image" Target="../media/image55.jpg"/><Relationship Id="rId12" Type="http://schemas.openxmlformats.org/officeDocument/2006/relationships/image" Target="../media/image41.png"/><Relationship Id="rId1" Type="http://schemas.openxmlformats.org/officeDocument/2006/relationships/slideLayout" Target="../slideLayouts/slideLayout17.xml"/><Relationship Id="rId2" Type="http://schemas.openxmlformats.org/officeDocument/2006/relationships/notesSlide" Target="../notesSlides/notesSlide43.xml"/><Relationship Id="rId3" Type="http://schemas.openxmlformats.org/officeDocument/2006/relationships/image" Target="../media/image52.jpg"/><Relationship Id="rId4" Type="http://schemas.openxmlformats.org/officeDocument/2006/relationships/image" Target="../media/image45.jpg"/><Relationship Id="rId9" Type="http://schemas.openxmlformats.org/officeDocument/2006/relationships/image" Target="../media/image38.png"/><Relationship Id="rId15" Type="http://schemas.openxmlformats.org/officeDocument/2006/relationships/image" Target="../media/image51.jpg"/><Relationship Id="rId14" Type="http://schemas.openxmlformats.org/officeDocument/2006/relationships/image" Target="../media/image57.jpg"/><Relationship Id="rId17" Type="http://schemas.openxmlformats.org/officeDocument/2006/relationships/image" Target="../media/image72.jpg"/><Relationship Id="rId16" Type="http://schemas.openxmlformats.org/officeDocument/2006/relationships/image" Target="../media/image60.jpg"/><Relationship Id="rId5" Type="http://schemas.openxmlformats.org/officeDocument/2006/relationships/image" Target="../media/image46.jpg"/><Relationship Id="rId19" Type="http://schemas.openxmlformats.org/officeDocument/2006/relationships/image" Target="../media/image44.png"/><Relationship Id="rId6" Type="http://schemas.openxmlformats.org/officeDocument/2006/relationships/image" Target="../media/image47.jpg"/><Relationship Id="rId18" Type="http://schemas.openxmlformats.org/officeDocument/2006/relationships/image" Target="../media/image59.jpg"/><Relationship Id="rId7" Type="http://schemas.openxmlformats.org/officeDocument/2006/relationships/image" Target="../media/image48.jpg"/><Relationship Id="rId8" Type="http://schemas.openxmlformats.org/officeDocument/2006/relationships/image" Target="../media/image3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 Id="rId3" Type="http://schemas.openxmlformats.org/officeDocument/2006/relationships/image" Target="../media/image63.png"/><Relationship Id="rId4" Type="http://schemas.openxmlformats.org/officeDocument/2006/relationships/image" Target="../media/image65.png"/><Relationship Id="rId5" Type="http://schemas.openxmlformats.org/officeDocument/2006/relationships/image" Target="../media/image66.png"/><Relationship Id="rId6" Type="http://schemas.openxmlformats.org/officeDocument/2006/relationships/image" Target="../media/image73.png"/><Relationship Id="rId7" Type="http://schemas.openxmlformats.org/officeDocument/2006/relationships/image" Target="../media/image6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5.xml"/><Relationship Id="rId3" Type="http://schemas.openxmlformats.org/officeDocument/2006/relationships/image" Target="../media/image103.jpg"/><Relationship Id="rId4" Type="http://schemas.openxmlformats.org/officeDocument/2006/relationships/image" Target="../media/image99.jpg"/></Relationships>
</file>

<file path=ppt/slides/_rels/slide46.xml.rels><?xml version="1.0" encoding="UTF-8" standalone="yes"?><Relationships xmlns="http://schemas.openxmlformats.org/package/2006/relationships"><Relationship Id="rId10" Type="http://schemas.openxmlformats.org/officeDocument/2006/relationships/image" Target="../media/image83.jpg"/><Relationship Id="rId1" Type="http://schemas.openxmlformats.org/officeDocument/2006/relationships/slideLayout" Target="../slideLayouts/slideLayout21.xml"/><Relationship Id="rId2" Type="http://schemas.openxmlformats.org/officeDocument/2006/relationships/notesSlide" Target="../notesSlides/notesSlide46.xml"/><Relationship Id="rId3" Type="http://schemas.openxmlformats.org/officeDocument/2006/relationships/image" Target="../media/image85.jpg"/><Relationship Id="rId4" Type="http://schemas.openxmlformats.org/officeDocument/2006/relationships/image" Target="../media/image71.jpg"/><Relationship Id="rId9" Type="http://schemas.openxmlformats.org/officeDocument/2006/relationships/image" Target="../media/image74.jpg"/><Relationship Id="rId5" Type="http://schemas.openxmlformats.org/officeDocument/2006/relationships/image" Target="../media/image100.png"/><Relationship Id="rId6" Type="http://schemas.openxmlformats.org/officeDocument/2006/relationships/image" Target="../media/image76.jpg"/><Relationship Id="rId7" Type="http://schemas.openxmlformats.org/officeDocument/2006/relationships/image" Target="../media/image98.jpg"/><Relationship Id="rId8" Type="http://schemas.openxmlformats.org/officeDocument/2006/relationships/image" Target="../media/image94.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7.xml"/><Relationship Id="rId3" Type="http://schemas.openxmlformats.org/officeDocument/2006/relationships/image" Target="../media/image104.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8.xml"/><Relationship Id="rId3" Type="http://schemas.openxmlformats.org/officeDocument/2006/relationships/image" Target="../media/image101.jpg"/><Relationship Id="rId4" Type="http://schemas.openxmlformats.org/officeDocument/2006/relationships/image" Target="../media/image10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9.xml"/><Relationship Id="rId3" Type="http://schemas.openxmlformats.org/officeDocument/2006/relationships/image" Target="../media/image90.jp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hyperlink" Target="https://www.instagram.com/jmr_art/" TargetMode="External"/><Relationship Id="rId4" Type="http://schemas.openxmlformats.org/officeDocument/2006/relationships/hyperlink" Target="http://drive.google.com/file/d/1wZ0cDUIgLtHWlXjbvoIEx7tcoJREIX8O/view" TargetMode="External"/><Relationship Id="rId5" Type="http://schemas.openxmlformats.org/officeDocument/2006/relationships/image" Target="../media/image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0.xml"/><Relationship Id="rId3" Type="http://schemas.openxmlformats.org/officeDocument/2006/relationships/image" Target="../media/image9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1.xml"/><Relationship Id="rId3" Type="http://schemas.openxmlformats.org/officeDocument/2006/relationships/image" Target="../media/image82.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5.xml"/><Relationship Id="rId3" Type="http://schemas.openxmlformats.org/officeDocument/2006/relationships/image" Target="../media/image84.jpg"/><Relationship Id="rId4" Type="http://schemas.openxmlformats.org/officeDocument/2006/relationships/image" Target="../media/image86.jpg"/><Relationship Id="rId5" Type="http://schemas.openxmlformats.org/officeDocument/2006/relationships/image" Target="../media/image87.jpg"/><Relationship Id="rId6" Type="http://schemas.openxmlformats.org/officeDocument/2006/relationships/image" Target="../media/image89.jpg"/><Relationship Id="rId7" Type="http://schemas.openxmlformats.org/officeDocument/2006/relationships/image" Target="../media/image8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6.xml"/><Relationship Id="rId3" Type="http://schemas.openxmlformats.org/officeDocument/2006/relationships/image" Target="../media/image91.png"/><Relationship Id="rId4" Type="http://schemas.openxmlformats.org/officeDocument/2006/relationships/image" Target="../media/image9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8.xml"/><Relationship Id="rId3" Type="http://schemas.openxmlformats.org/officeDocument/2006/relationships/image" Target="../media/image11.jpg"/><Relationship Id="rId4" Type="http://schemas.openxmlformats.org/officeDocument/2006/relationships/image" Target="../media/image6.jpg"/><Relationship Id="rId5" Type="http://schemas.openxmlformats.org/officeDocument/2006/relationships/image" Target="../media/image1.png"/><Relationship Id="rId6"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9.xml"/><Relationship Id="rId3" Type="http://schemas.openxmlformats.org/officeDocument/2006/relationships/image" Target="../media/image9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10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pic>
        <p:nvPicPr>
          <p:cNvPr id="150" name="Google Shape;150;p28" title="IMG-7327.JPG"/>
          <p:cNvPicPr preferRelativeResize="0"/>
          <p:nvPr/>
        </p:nvPicPr>
        <p:blipFill rotWithShape="1">
          <a:blip r:embed="rId3">
            <a:alphaModFix/>
          </a:blip>
          <a:srcRect b="249" l="0" r="0" t="249"/>
          <a:stretch/>
        </p:blipFill>
        <p:spPr>
          <a:xfrm>
            <a:off x="0" y="0"/>
            <a:ext cx="9189852" cy="6858025"/>
          </a:xfrm>
          <a:prstGeom prst="rect">
            <a:avLst/>
          </a:prstGeom>
          <a:noFill/>
          <a:ln>
            <a:noFill/>
          </a:ln>
        </p:spPr>
      </p:pic>
      <p:sp>
        <p:nvSpPr>
          <p:cNvPr id="151" name="Google Shape;151;p28"/>
          <p:cNvSpPr txBox="1"/>
          <p:nvPr/>
        </p:nvSpPr>
        <p:spPr>
          <a:xfrm>
            <a:off x="-126668" y="6272242"/>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152" name="Google Shape;152;p28"/>
          <p:cNvSpPr txBox="1"/>
          <p:nvPr/>
        </p:nvSpPr>
        <p:spPr>
          <a:xfrm>
            <a:off x="4356000" y="8235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153" name="Google Shape;153;p28"/>
          <p:cNvSpPr/>
          <p:nvPr/>
        </p:nvSpPr>
        <p:spPr>
          <a:xfrm>
            <a:off x="2640452" y="52277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54" name="Google Shape;154;p28"/>
          <p:cNvSpPr txBox="1"/>
          <p:nvPr/>
        </p:nvSpPr>
        <p:spPr>
          <a:xfrm>
            <a:off x="5608900" y="232598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155" name="Google Shape;155;p28"/>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156" name="Google Shape;156;p28"/>
          <p:cNvSpPr txBox="1"/>
          <p:nvPr/>
        </p:nvSpPr>
        <p:spPr>
          <a:xfrm>
            <a:off x="45150" y="707150"/>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157" name="Google Shape;157;p28"/>
          <p:cNvSpPr txBox="1"/>
          <p:nvPr/>
        </p:nvSpPr>
        <p:spPr>
          <a:xfrm>
            <a:off x="4497175" y="3157050"/>
            <a:ext cx="3967800" cy="1107900"/>
          </a:xfrm>
          <a:prstGeom prst="rect">
            <a:avLst/>
          </a:prstGeom>
          <a:solidFill>
            <a:srgbClr val="616161">
              <a:alpha val="53750"/>
            </a:srgbClr>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solidFill>
                  <a:srgbClr val="FFFFFF"/>
                </a:solidFill>
                <a:latin typeface="Oswald"/>
                <a:ea typeface="Oswald"/>
                <a:cs typeface="Oswald"/>
                <a:sym typeface="Oswald"/>
              </a:rPr>
              <a:t>Start by wetting your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158" name="Google Shape;158;p28"/>
          <p:cNvSpPr txBox="1"/>
          <p:nvPr/>
        </p:nvSpPr>
        <p:spPr>
          <a:xfrm>
            <a:off x="4129181" y="483572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434343"/>
                </a:solidFill>
                <a:latin typeface="Average"/>
                <a:ea typeface="Average"/>
                <a:cs typeface="Average"/>
                <a:sym typeface="Average"/>
              </a:rPr>
              <a:t>Scrap of paper towel</a:t>
            </a:r>
            <a:endParaRPr b="1" sz="3000">
              <a:solidFill>
                <a:srgbClr val="434343"/>
              </a:solidFill>
              <a:latin typeface="Average"/>
              <a:ea typeface="Average"/>
              <a:cs typeface="Average"/>
              <a:sym typeface="Average"/>
            </a:endParaRPr>
          </a:p>
        </p:txBody>
      </p:sp>
      <p:sp>
        <p:nvSpPr>
          <p:cNvPr id="159" name="Google Shape;159;p28"/>
          <p:cNvSpPr txBox="1"/>
          <p:nvPr/>
        </p:nvSpPr>
        <p:spPr>
          <a:xfrm>
            <a:off x="0" y="0"/>
            <a:ext cx="5042400" cy="69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4200">
                <a:solidFill>
                  <a:srgbClr val="FF0000"/>
                </a:solidFill>
                <a:latin typeface="Oswald"/>
                <a:ea typeface="Oswald"/>
                <a:cs typeface="Oswald"/>
                <a:sym typeface="Oswald"/>
              </a:rPr>
              <a:t>LAST skill builder day</a:t>
            </a:r>
            <a:endParaRPr b="1" sz="4800">
              <a:solidFill>
                <a:srgbClr val="FF0000"/>
              </a:solidFill>
              <a:latin typeface="Oswald"/>
              <a:ea typeface="Oswald"/>
              <a:cs typeface="Oswald"/>
              <a:sym typeface="Oswa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descr="Title" id="217" name="Google Shape;217;p38"/>
          <p:cNvSpPr txBox="1"/>
          <p:nvPr/>
        </p:nvSpPr>
        <p:spPr>
          <a:xfrm>
            <a:off x="0" y="0"/>
            <a:ext cx="9144000" cy="1371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300">
                <a:solidFill>
                  <a:srgbClr val="FFFFFF"/>
                </a:solidFill>
                <a:latin typeface="Oswald"/>
                <a:ea typeface="Oswald"/>
                <a:cs typeface="Oswald"/>
                <a:sym typeface="Oswald"/>
              </a:rPr>
              <a:t>If you start developing your idea </a:t>
            </a:r>
            <a:r>
              <a:rPr lang="en-US" sz="3300">
                <a:solidFill>
                  <a:srgbClr val="00FF00"/>
                </a:solidFill>
                <a:latin typeface="Oswald"/>
                <a:ea typeface="Oswald"/>
                <a:cs typeface="Oswald"/>
                <a:sym typeface="Oswald"/>
              </a:rPr>
              <a:t>today</a:t>
            </a:r>
            <a:r>
              <a:rPr lang="en-US" sz="3300">
                <a:solidFill>
                  <a:srgbClr val="FFFFFF"/>
                </a:solidFill>
                <a:latin typeface="Oswald"/>
                <a:ea typeface="Oswald"/>
                <a:cs typeface="Oswald"/>
                <a:sym typeface="Oswald"/>
              </a:rPr>
              <a:t>, you will have more time to </a:t>
            </a:r>
            <a:r>
              <a:rPr lang="en-US" sz="3300">
                <a:solidFill>
                  <a:srgbClr val="00FF00"/>
                </a:solidFill>
                <a:latin typeface="Oswald"/>
                <a:ea typeface="Oswald"/>
                <a:cs typeface="Oswald"/>
                <a:sym typeface="Oswald"/>
              </a:rPr>
              <a:t>practice painting </a:t>
            </a:r>
            <a:r>
              <a:rPr lang="en-US" sz="3300">
                <a:solidFill>
                  <a:srgbClr val="FFFFFF"/>
                </a:solidFill>
                <a:latin typeface="Oswald"/>
                <a:ea typeface="Oswald"/>
                <a:cs typeface="Oswald"/>
                <a:sym typeface="Oswald"/>
              </a:rPr>
              <a:t>the things in your artwork. </a:t>
            </a:r>
            <a:endParaRPr sz="800">
              <a:solidFill>
                <a:srgbClr val="B7B7B7"/>
              </a:solidFill>
              <a:latin typeface="Average"/>
              <a:ea typeface="Average"/>
              <a:cs typeface="Average"/>
              <a:sym typeface="Average"/>
            </a:endParaRPr>
          </a:p>
        </p:txBody>
      </p:sp>
      <p:sp>
        <p:nvSpPr>
          <p:cNvPr descr="Translations" id="218" name="Google Shape;218;p38"/>
          <p:cNvSpPr txBox="1"/>
          <p:nvPr/>
        </p:nvSpPr>
        <p:spPr>
          <a:xfrm>
            <a:off x="0" y="1371600"/>
            <a:ext cx="91440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ሃሳብዎን ዛሬ ማዳበር ከጀመሩ በኪነጥበብ ስራዎ ውስጥ ያሉትን ነገሮች ለመሳል ለመለማመድ ብዙ ጊዜ ያገኛሉ።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إذا بدأت بتطوير فكرتك اليوم، سيكون لديك المزيد من الوقت لممارسة رسم الأشياء الموجودة في عملك الفني.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comences a desenvolupar la teva idea avui, tindràs més temps per practicar pintar les coses de la teva obra d'art.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如果您今天就开始发展您的想法，您将有更多的时间来练习绘制您的艺术品中的东西。</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اگر امروز شروع به پرورش ایده خود کنید، زمان بیشتری برای تمرین نقاشی چیزهایی که در اثر هنری خود دارید، خواهید داشت.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यदि आप आज ही अपने विचार को विकसित करना शुरू कर दें, तो आपके पास अपनी कलाकृति में चीजों को चित्रित करने का अभ्यास करने के लिए अधिक समय होगा।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今日からアイデアを練り始めれば、アートワークの中のものを描く練習にもっと時間をかけられるようになります。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오늘부터 아이디어를 개발하기 시작하면, 예술 작품에 나오는 사물을 그리는 연습을 할 시간이 더 많아질 것입니다.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Eger tu îro dest bi pêşxistina fikra xwe bikî, dê wextê te yê bêtir hebe ku tu tiştên di hunera xwe de pratîk bikî.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Se você começar a desenvolver sua ideia hoje, terá mais tempo para praticar a pintura das coisas em sua obra de arte.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ਜੇਕਰ ਤੁਸੀਂ ਅੱਜ ਹੀ ਆਪਣੇ ਵਿਚਾਰ ਨੂੰ ਵਿਕਸਤ ਕਰਨਾ ਸ਼ੁਰੂ ਕਰ ਦਿੰਦੇ ਹੋ, ਤਾਂ ਤੁਹਾਡੇ ਕੋਲ ਆਪਣੀ ਕਲਾਕਾਰੀ ਵਿੱਚ ਚੀਜ਼ਾਂ ਨੂੰ ਪੇਂਟ ਕਰਨ ਦਾ ਅਭਿਆਸ ਕਰਨ ਲਈ ਵਧੇਰੇ ਸਮਾਂ ਹੋਵੇਗਾ।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Если вы начнете развивать свою идею сегодня, у вас будет больше времени, чтобы попрактиковаться в изображении предметов в вашем произведении искусства.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Haddii aad bilowdo horumarinta fikradaada maanta, waxaad heli doontaa wakhti dheeraad ah oo aad ku tababarto rinjiyeynta waxyaabaha ku jira farshaxankaaga.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comienzas a desarrollar tu idea hoy, tendrás más tiempo para practicar pintando las cosas en tu obra de arte.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Ukianza kukuza wazo lako leo, utakuwa na wakati zaidi wa kufanya mazoezi ya kuchora vitu kwenye mchoro wako.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Kung sisimulan mong bumuo ng iyong ideya ngayon, magkakaroon ka ng mas maraming oras upang magsanay sa pagpipinta ng mga bagay sa iyong likhang sining.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Eğer fikrinizi bugün geliştirmeye başlarsanız, sanat eserinizdeki şeyleri boyama pratiği yapmak için daha fazla zamanınız olacaktır.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Якщо ви почнете розвивати свою ідею сьогодні, у вас буде більше часу, щоб потренуватися малювати елементи своєї роботи.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Nếu bạn bắt đầu phát triển ý tưởng của mình ngay hôm nay, bạn sẽ có nhiều thời gian hơn để thực hành vẽ những thứ trong tác phẩm nghệ thuật của mình.</a:t>
            </a:r>
            <a:endParaRPr sz="1500">
              <a:solidFill>
                <a:srgbClr val="CACAC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graphicFrame>
        <p:nvGraphicFramePr>
          <p:cNvPr id="227" name="Google Shape;227;p40"/>
          <p:cNvGraphicFramePr/>
          <p:nvPr/>
        </p:nvGraphicFramePr>
        <p:xfrm>
          <a:off x="749600" y="62350"/>
          <a:ext cx="3000000" cy="3000000"/>
        </p:xfrm>
        <a:graphic>
          <a:graphicData uri="http://schemas.openxmlformats.org/drawingml/2006/table">
            <a:tbl>
              <a:tblPr>
                <a:noFill/>
                <a:tableStyleId>{5C0CE9A4-74DE-4F45-A705-0700989B7BF1}</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Fire drill B block</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Midterm marks due to dept heads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a:t>
                      </a:r>
                      <a:br>
                        <a:rPr lang="en-US" sz="2000">
                          <a:solidFill>
                            <a:srgbClr val="6AA84F"/>
                          </a:solidFill>
                          <a:latin typeface="Oswald"/>
                          <a:ea typeface="Oswald"/>
                          <a:cs typeface="Oswald"/>
                          <a:sym typeface="Oswald"/>
                        </a:rPr>
                      </a:br>
                      <a:r>
                        <a:rPr lang="en-US" sz="2000">
                          <a:solidFill>
                            <a:srgbClr val="6AA84F"/>
                          </a:solidFill>
                          <a:latin typeface="Oswald"/>
                          <a:ea typeface="Oswald"/>
                          <a:cs typeface="Oswald"/>
                          <a:sym typeface="Oswald"/>
                        </a:rPr>
                        <a:t>good copy</a:t>
                      </a:r>
                      <a:br>
                        <a:rPr lang="en-US" sz="2000">
                          <a:solidFill>
                            <a:srgbClr val="6AA84F"/>
                          </a:solidFill>
                          <a:latin typeface="Oswald"/>
                          <a:ea typeface="Oswald"/>
                          <a:cs typeface="Oswald"/>
                          <a:sym typeface="Oswald"/>
                        </a:rPr>
                      </a:br>
                      <a:r>
                        <a:rPr lang="en-US"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PD day / </a:t>
                      </a:r>
                      <a:br>
                        <a:rPr lang="en-US" sz="1800">
                          <a:solidFill>
                            <a:srgbClr val="B7B7B7"/>
                          </a:solidFill>
                          <a:latin typeface="Oswald"/>
                          <a:ea typeface="Oswald"/>
                          <a:cs typeface="Oswald"/>
                          <a:sym typeface="Oswald"/>
                        </a:rPr>
                      </a:br>
                      <a:r>
                        <a:rPr lang="en-US"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graphicFrame>
        <p:nvGraphicFramePr>
          <p:cNvPr id="232" name="Google Shape;232;p41"/>
          <p:cNvGraphicFramePr/>
          <p:nvPr/>
        </p:nvGraphicFramePr>
        <p:xfrm>
          <a:off x="0" y="0"/>
          <a:ext cx="3000000" cy="3000000"/>
        </p:xfrm>
        <a:graphic>
          <a:graphicData uri="http://schemas.openxmlformats.org/drawingml/2006/table">
            <a:tbl>
              <a:tblPr>
                <a:noFill/>
                <a:tableStyleId>{A8C981A1-B65D-49AE-972E-F4001CDC9F5F}</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US"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descr="All text" id="237" name="Google Shape;237;p42"/>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US"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600">
                <a:solidFill>
                  <a:srgbClr val="FFFFFF"/>
                </a:solidFill>
                <a:latin typeface="Open Sans"/>
                <a:ea typeface="Open Sans"/>
                <a:cs typeface="Open Sans"/>
                <a:sym typeface="Open Sans"/>
              </a:rPr>
              <a:t>Quality of observation: </a:t>
            </a:r>
            <a:r>
              <a:rPr lang="en-US" sz="1600">
                <a:solidFill>
                  <a:srgbClr val="D9D9D9"/>
                </a:solidFill>
                <a:latin typeface="Open Sans"/>
                <a:ea typeface="Open Sans"/>
                <a:cs typeface="Open Sans"/>
                <a:sym typeface="Open Sans"/>
              </a:rPr>
              <a:t>Careful detail, proportion, and shading with the goal of </a:t>
            </a:r>
            <a:r>
              <a:rPr b="1" lang="en-US"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500">
                <a:solidFill>
                  <a:srgbClr val="FFFFFF"/>
                </a:solidFill>
                <a:latin typeface="Open Sans"/>
                <a:ea typeface="Open Sans"/>
                <a:cs typeface="Open Sans"/>
                <a:sym typeface="Open Sans"/>
              </a:rPr>
              <a:t>Quality of painting technique: </a:t>
            </a:r>
            <a:r>
              <a:rPr lang="en-US" sz="1500">
                <a:solidFill>
                  <a:srgbClr val="D9D9D9"/>
                </a:solidFill>
                <a:latin typeface="Open Sans"/>
                <a:ea typeface="Open Sans"/>
                <a:cs typeface="Open Sans"/>
                <a:sym typeface="Open Sans"/>
              </a:rPr>
              <a:t>Excellent </a:t>
            </a:r>
            <a:r>
              <a:rPr b="1" lang="en-US" sz="1500">
                <a:solidFill>
                  <a:srgbClr val="00FF00"/>
                </a:solidFill>
                <a:latin typeface="Open Sans"/>
                <a:ea typeface="Open Sans"/>
                <a:cs typeface="Open Sans"/>
                <a:sym typeface="Open Sans"/>
              </a:rPr>
              <a:t>colour mixing</a:t>
            </a:r>
            <a:r>
              <a:rPr lang="en-US" sz="1500">
                <a:solidFill>
                  <a:srgbClr val="D9D9D9"/>
                </a:solidFill>
                <a:latin typeface="Open Sans"/>
                <a:ea typeface="Open Sans"/>
                <a:cs typeface="Open Sans"/>
                <a:sym typeface="Open Sans"/>
              </a:rPr>
              <a:t>, blending, </a:t>
            </a:r>
            <a:r>
              <a:rPr b="1" lang="en-US" sz="1500">
                <a:solidFill>
                  <a:srgbClr val="00FF00"/>
                </a:solidFill>
                <a:latin typeface="Open Sans"/>
                <a:ea typeface="Open Sans"/>
                <a:cs typeface="Open Sans"/>
                <a:sym typeface="Open Sans"/>
              </a:rPr>
              <a:t>brushwork</a:t>
            </a:r>
            <a:r>
              <a:rPr lang="en-US" sz="1500">
                <a:solidFill>
                  <a:srgbClr val="D9D9D9"/>
                </a:solidFill>
                <a:latin typeface="Open Sans"/>
                <a:ea typeface="Open Sans"/>
                <a:cs typeface="Open Sans"/>
                <a:sym typeface="Open Sans"/>
              </a:rPr>
              <a:t>, and </a:t>
            </a:r>
            <a:r>
              <a:rPr b="1" lang="en-US" sz="1500">
                <a:solidFill>
                  <a:srgbClr val="00FF00"/>
                </a:solidFill>
                <a:latin typeface="Open Sans"/>
                <a:ea typeface="Open Sans"/>
                <a:cs typeface="Open Sans"/>
                <a:sym typeface="Open Sans"/>
              </a:rPr>
              <a:t>texture</a:t>
            </a:r>
            <a:r>
              <a:rPr lang="en-US"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450">
                <a:solidFill>
                  <a:srgbClr val="FFFFFF"/>
                </a:solidFill>
                <a:latin typeface="Open Sans"/>
                <a:ea typeface="Open Sans"/>
                <a:cs typeface="Open Sans"/>
                <a:sym typeface="Open Sans"/>
              </a:rPr>
              <a:t>Composition: </a:t>
            </a:r>
            <a:r>
              <a:rPr lang="en-US" sz="1450">
                <a:solidFill>
                  <a:srgbClr val="D9D9D9"/>
                </a:solidFill>
                <a:latin typeface="Open Sans"/>
                <a:ea typeface="Open Sans"/>
                <a:cs typeface="Open Sans"/>
                <a:sym typeface="Open Sans"/>
              </a:rPr>
              <a:t>Creating a full, well-balanced, non-central composition with a</a:t>
            </a:r>
            <a:r>
              <a:rPr b="1" lang="en-US"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38" name="Google Shape;238;p42"/>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39" name="Google Shape;239;p42"/>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240" name="Google Shape;240;p42"/>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241" name="Google Shape;241;p42"/>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242" name="Google Shape;242;p42"/>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243" name="Google Shape;243;p42"/>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244" name="Google Shape;244;p42"/>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245" name="Google Shape;245;p42"/>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246" name="Google Shape;246;p42"/>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256" name="Google Shape;256;p44"/>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45"/>
          <p:cNvPicPr preferRelativeResize="0"/>
          <p:nvPr/>
        </p:nvPicPr>
        <p:blipFill>
          <a:blip r:embed="rId3">
            <a:alphaModFix/>
          </a:blip>
          <a:stretch>
            <a:fillRect/>
          </a:stretch>
        </p:blipFill>
        <p:spPr>
          <a:xfrm>
            <a:off x="659500" y="-12"/>
            <a:ext cx="1725930" cy="2285998"/>
          </a:xfrm>
          <a:prstGeom prst="rect">
            <a:avLst/>
          </a:prstGeom>
          <a:noFill/>
          <a:ln>
            <a:noFill/>
          </a:ln>
        </p:spPr>
      </p:pic>
      <p:pic>
        <p:nvPicPr>
          <p:cNvPr id="262" name="Google Shape;262;p45"/>
          <p:cNvPicPr preferRelativeResize="0"/>
          <p:nvPr/>
        </p:nvPicPr>
        <p:blipFill>
          <a:blip r:embed="rId4">
            <a:alphaModFix/>
          </a:blip>
          <a:stretch>
            <a:fillRect/>
          </a:stretch>
        </p:blipFill>
        <p:spPr>
          <a:xfrm>
            <a:off x="3306172" y="364600"/>
            <a:ext cx="2514601" cy="1785368"/>
          </a:xfrm>
          <a:prstGeom prst="rect">
            <a:avLst/>
          </a:prstGeom>
          <a:noFill/>
          <a:ln>
            <a:noFill/>
          </a:ln>
        </p:spPr>
      </p:pic>
      <p:pic>
        <p:nvPicPr>
          <p:cNvPr id="263" name="Google Shape;263;p45"/>
          <p:cNvPicPr preferRelativeResize="0"/>
          <p:nvPr/>
        </p:nvPicPr>
        <p:blipFill>
          <a:blip r:embed="rId5">
            <a:alphaModFix/>
          </a:blip>
          <a:stretch>
            <a:fillRect/>
          </a:stretch>
        </p:blipFill>
        <p:spPr>
          <a:xfrm>
            <a:off x="6359650" y="251438"/>
            <a:ext cx="2514600" cy="2011680"/>
          </a:xfrm>
          <a:prstGeom prst="rect">
            <a:avLst/>
          </a:prstGeom>
          <a:noFill/>
          <a:ln>
            <a:noFill/>
          </a:ln>
        </p:spPr>
      </p:pic>
      <p:pic>
        <p:nvPicPr>
          <p:cNvPr id="264" name="Google Shape;264;p45"/>
          <p:cNvPicPr preferRelativeResize="0"/>
          <p:nvPr/>
        </p:nvPicPr>
        <p:blipFill>
          <a:blip r:embed="rId6">
            <a:alphaModFix/>
          </a:blip>
          <a:stretch>
            <a:fillRect/>
          </a:stretch>
        </p:blipFill>
        <p:spPr>
          <a:xfrm>
            <a:off x="265163" y="2458200"/>
            <a:ext cx="2514599" cy="1827275"/>
          </a:xfrm>
          <a:prstGeom prst="rect">
            <a:avLst/>
          </a:prstGeom>
          <a:noFill/>
          <a:ln>
            <a:noFill/>
          </a:ln>
        </p:spPr>
      </p:pic>
      <p:pic>
        <p:nvPicPr>
          <p:cNvPr id="265" name="Google Shape;265;p45"/>
          <p:cNvPicPr preferRelativeResize="0"/>
          <p:nvPr/>
        </p:nvPicPr>
        <p:blipFill>
          <a:blip r:embed="rId7">
            <a:alphaModFix/>
          </a:blip>
          <a:stretch>
            <a:fillRect/>
          </a:stretch>
        </p:blipFill>
        <p:spPr>
          <a:xfrm>
            <a:off x="3314692" y="2281088"/>
            <a:ext cx="2514599" cy="1931213"/>
          </a:xfrm>
          <a:prstGeom prst="rect">
            <a:avLst/>
          </a:prstGeom>
          <a:noFill/>
          <a:ln>
            <a:noFill/>
          </a:ln>
        </p:spPr>
      </p:pic>
      <p:pic>
        <p:nvPicPr>
          <p:cNvPr id="266" name="Google Shape;266;p45"/>
          <p:cNvPicPr preferRelativeResize="0"/>
          <p:nvPr/>
        </p:nvPicPr>
        <p:blipFill>
          <a:blip r:embed="rId8">
            <a:alphaModFix/>
          </a:blip>
          <a:stretch>
            <a:fillRect/>
          </a:stretch>
        </p:blipFill>
        <p:spPr>
          <a:xfrm>
            <a:off x="6364244" y="2731195"/>
            <a:ext cx="2514599" cy="1559053"/>
          </a:xfrm>
          <a:prstGeom prst="rect">
            <a:avLst/>
          </a:prstGeom>
          <a:noFill/>
          <a:ln>
            <a:noFill/>
          </a:ln>
        </p:spPr>
      </p:pic>
      <p:pic>
        <p:nvPicPr>
          <p:cNvPr id="267" name="Google Shape;267;p45"/>
          <p:cNvPicPr preferRelativeResize="0"/>
          <p:nvPr/>
        </p:nvPicPr>
        <p:blipFill>
          <a:blip r:embed="rId9">
            <a:alphaModFix/>
          </a:blip>
          <a:stretch>
            <a:fillRect/>
          </a:stretch>
        </p:blipFill>
        <p:spPr>
          <a:xfrm>
            <a:off x="639555" y="4457725"/>
            <a:ext cx="1748790" cy="2286000"/>
          </a:xfrm>
          <a:prstGeom prst="rect">
            <a:avLst/>
          </a:prstGeom>
          <a:noFill/>
          <a:ln>
            <a:noFill/>
          </a:ln>
        </p:spPr>
      </p:pic>
      <p:pic>
        <p:nvPicPr>
          <p:cNvPr id="268" name="Google Shape;268;p45"/>
          <p:cNvPicPr preferRelativeResize="0"/>
          <p:nvPr/>
        </p:nvPicPr>
        <p:blipFill rotWithShape="1">
          <a:blip r:embed="rId10">
            <a:alphaModFix/>
          </a:blip>
          <a:srcRect b="0" l="0" r="1807" t="0"/>
          <a:stretch/>
        </p:blipFill>
        <p:spPr>
          <a:xfrm>
            <a:off x="3638925" y="4343413"/>
            <a:ext cx="1751838" cy="2514600"/>
          </a:xfrm>
          <a:prstGeom prst="rect">
            <a:avLst/>
          </a:prstGeom>
          <a:noFill/>
          <a:ln>
            <a:noFill/>
          </a:ln>
        </p:spPr>
      </p:pic>
      <p:pic>
        <p:nvPicPr>
          <p:cNvPr id="269" name="Google Shape;269;p45"/>
          <p:cNvPicPr preferRelativeResize="0"/>
          <p:nvPr/>
        </p:nvPicPr>
        <p:blipFill>
          <a:blip r:embed="rId11">
            <a:alphaModFix/>
          </a:blip>
          <a:stretch>
            <a:fillRect/>
          </a:stretch>
        </p:blipFill>
        <p:spPr>
          <a:xfrm>
            <a:off x="6359643" y="4758316"/>
            <a:ext cx="2514601" cy="168478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6"/>
          <p:cNvSpPr txBox="1"/>
          <p:nvPr>
            <p:ph type="title"/>
          </p:nvPr>
        </p:nvSpPr>
        <p:spPr>
          <a:xfrm>
            <a:off x="5180350" y="0"/>
            <a:ext cx="39642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Avery Comeau</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Lockview High</a:t>
            </a:r>
            <a:endParaRPr>
              <a:solidFill>
                <a:srgbClr val="B7B7B7"/>
              </a:solidFill>
            </a:endParaRPr>
          </a:p>
        </p:txBody>
      </p:sp>
      <p:pic>
        <p:nvPicPr>
          <p:cNvPr id="275" name="Google Shape;275;p46"/>
          <p:cNvPicPr preferRelativeResize="0"/>
          <p:nvPr/>
        </p:nvPicPr>
        <p:blipFill>
          <a:blip r:embed="rId3">
            <a:alphaModFix/>
          </a:blip>
          <a:stretch>
            <a:fillRect/>
          </a:stretch>
        </p:blipFill>
        <p:spPr>
          <a:xfrm>
            <a:off x="0" y="0"/>
            <a:ext cx="5180338" cy="6857999"/>
          </a:xfrm>
          <a:prstGeom prst="rect">
            <a:avLst/>
          </a:prstGeom>
          <a:noFill/>
          <a:ln>
            <a:noFill/>
          </a:ln>
        </p:spPr>
      </p:pic>
      <p:pic>
        <p:nvPicPr>
          <p:cNvPr id="276" name="Google Shape;276;p46"/>
          <p:cNvPicPr preferRelativeResize="0"/>
          <p:nvPr/>
        </p:nvPicPr>
        <p:blipFill>
          <a:blip r:embed="rId4">
            <a:alphaModFix/>
          </a:blip>
          <a:stretch>
            <a:fillRect/>
          </a:stretch>
        </p:blipFill>
        <p:spPr>
          <a:xfrm>
            <a:off x="6248050" y="4590342"/>
            <a:ext cx="1828800" cy="1828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descr="All text" id="164" name="Google Shape;164;p29"/>
          <p:cNvSpPr txBox="1"/>
          <p:nvPr/>
        </p:nvSpPr>
        <p:spPr>
          <a:xfrm>
            <a:off x="311700" y="304800"/>
            <a:ext cx="8520600" cy="68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Paint the apple and orange from </a:t>
            </a:r>
            <a:r>
              <a:rPr b="1" lang="en-US" sz="2400">
                <a:solidFill>
                  <a:srgbClr val="FFFFFF"/>
                </a:solidFill>
                <a:latin typeface="Average"/>
                <a:ea typeface="Average"/>
                <a:cs typeface="Average"/>
                <a:sym typeface="Average"/>
              </a:rPr>
              <a:t>watercolour basics.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Keep going with the other </a:t>
            </a:r>
            <a:r>
              <a:rPr b="1" lang="en-US" sz="2400">
                <a:solidFill>
                  <a:srgbClr val="FFFFFF"/>
                </a:solidFill>
                <a:latin typeface="Average"/>
                <a:ea typeface="Average"/>
                <a:cs typeface="Average"/>
                <a:sym typeface="Average"/>
              </a:rPr>
              <a:t>skill-builder photos</a:t>
            </a:r>
            <a:r>
              <a:rPr lang="en-US" sz="2400">
                <a:solidFill>
                  <a:srgbClr val="CACACA"/>
                </a:solidFill>
                <a:latin typeface="Average"/>
                <a:ea typeface="Average"/>
                <a:cs typeface="Average"/>
                <a:sym typeface="Average"/>
              </a:rPr>
              <a:t> in your booklet. </a:t>
            </a: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Optional: Start </a:t>
            </a:r>
            <a:r>
              <a:rPr b="1" lang="en-US" sz="2400">
                <a:solidFill>
                  <a:srgbClr val="FFFFFF"/>
                </a:solidFill>
                <a:latin typeface="Average"/>
                <a:ea typeface="Average"/>
                <a:cs typeface="Average"/>
                <a:sym typeface="Average"/>
              </a:rPr>
              <a:t>developing</a:t>
            </a:r>
            <a:r>
              <a:rPr lang="en-US" sz="2400">
                <a:solidFill>
                  <a:srgbClr val="CACACA"/>
                </a:solidFill>
                <a:latin typeface="Average"/>
                <a:ea typeface="Average"/>
                <a:cs typeface="Average"/>
                <a:sym typeface="Average"/>
              </a:rPr>
              <a:t> your idea for your </a:t>
            </a:r>
            <a:r>
              <a:rPr b="1" lang="en-US" sz="2400">
                <a:solidFill>
                  <a:srgbClr val="FFFFFF"/>
                </a:solidFill>
                <a:latin typeface="Average"/>
                <a:ea typeface="Average"/>
                <a:cs typeface="Average"/>
                <a:sym typeface="Average"/>
              </a:rPr>
              <a:t>painting</a:t>
            </a:r>
            <a:endParaRPr sz="2400">
              <a:solidFill>
                <a:srgbClr val="CACACA"/>
              </a:solidFill>
              <a:latin typeface="Average"/>
              <a:ea typeface="Average"/>
              <a:cs typeface="Average"/>
              <a:sym typeface="Average"/>
            </a:endParaRPr>
          </a:p>
        </p:txBody>
      </p:sp>
      <p:pic>
        <p:nvPicPr>
          <p:cNvPr id="165" name="Google Shape;165;p29"/>
          <p:cNvPicPr preferRelativeResize="0"/>
          <p:nvPr/>
        </p:nvPicPr>
        <p:blipFill rotWithShape="1">
          <a:blip r:embed="rId3">
            <a:alphaModFix/>
          </a:blip>
          <a:srcRect b="0" l="0" r="50471" t="40656"/>
          <a:stretch/>
        </p:blipFill>
        <p:spPr>
          <a:xfrm>
            <a:off x="1819369" y="3429004"/>
            <a:ext cx="2230718" cy="1550870"/>
          </a:xfrm>
          <a:prstGeom prst="rect">
            <a:avLst/>
          </a:prstGeom>
          <a:noFill/>
          <a:ln>
            <a:noFill/>
          </a:ln>
        </p:spPr>
      </p:pic>
      <p:pic>
        <p:nvPicPr>
          <p:cNvPr id="166" name="Google Shape;166;p29"/>
          <p:cNvPicPr preferRelativeResize="0"/>
          <p:nvPr/>
        </p:nvPicPr>
        <p:blipFill>
          <a:blip r:embed="rId4">
            <a:alphaModFix/>
          </a:blip>
          <a:stretch>
            <a:fillRect/>
          </a:stretch>
        </p:blipFill>
        <p:spPr>
          <a:xfrm>
            <a:off x="6282300" y="2732700"/>
            <a:ext cx="2861700" cy="2943475"/>
          </a:xfrm>
          <a:prstGeom prst="rect">
            <a:avLst/>
          </a:prstGeom>
          <a:noFill/>
          <a:ln>
            <a:noFill/>
          </a:ln>
        </p:spPr>
      </p:pic>
      <p:pic>
        <p:nvPicPr>
          <p:cNvPr id="167" name="Google Shape;167;p29"/>
          <p:cNvPicPr preferRelativeResize="0"/>
          <p:nvPr/>
        </p:nvPicPr>
        <p:blipFill>
          <a:blip r:embed="rId5">
            <a:alphaModFix/>
          </a:blip>
          <a:stretch>
            <a:fillRect/>
          </a:stretch>
        </p:blipFill>
        <p:spPr>
          <a:xfrm>
            <a:off x="0" y="3429000"/>
            <a:ext cx="1550872" cy="1550867"/>
          </a:xfrm>
          <a:prstGeom prst="rect">
            <a:avLst/>
          </a:prstGeom>
          <a:noFill/>
          <a:ln>
            <a:noFill/>
          </a:ln>
        </p:spPr>
      </p:pic>
      <p:pic>
        <p:nvPicPr>
          <p:cNvPr id="168" name="Google Shape;168;p29"/>
          <p:cNvPicPr preferRelativeResize="0"/>
          <p:nvPr/>
        </p:nvPicPr>
        <p:blipFill>
          <a:blip r:embed="rId6">
            <a:alphaModFix/>
          </a:blip>
          <a:stretch>
            <a:fillRect/>
          </a:stretch>
        </p:blipFill>
        <p:spPr>
          <a:xfrm>
            <a:off x="4251788" y="3290042"/>
            <a:ext cx="1828800" cy="1828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7"/>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sz="2300"/>
              <a:t>Lexy McMahon, </a:t>
            </a:r>
            <a:r>
              <a:rPr lang="en-US" sz="2300">
                <a:solidFill>
                  <a:srgbClr val="B7B7B7"/>
                </a:solidFill>
              </a:rPr>
              <a:t>watercolour on paper, Spring 2023, Sackville High</a:t>
            </a:r>
            <a:endParaRPr sz="2300">
              <a:solidFill>
                <a:srgbClr val="B7B7B7"/>
              </a:solidFill>
            </a:endParaRPr>
          </a:p>
        </p:txBody>
      </p:sp>
      <p:pic>
        <p:nvPicPr>
          <p:cNvPr id="282" name="Google Shape;282;p47"/>
          <p:cNvPicPr preferRelativeResize="0"/>
          <p:nvPr/>
        </p:nvPicPr>
        <p:blipFill>
          <a:blip r:embed="rId3">
            <a:alphaModFix/>
          </a:blip>
          <a:stretch>
            <a:fillRect/>
          </a:stretch>
        </p:blipFill>
        <p:spPr>
          <a:xfrm>
            <a:off x="231563" y="0"/>
            <a:ext cx="8680883" cy="6175800"/>
          </a:xfrm>
          <a:prstGeom prst="rect">
            <a:avLst/>
          </a:prstGeom>
          <a:noFill/>
          <a:ln>
            <a:noFill/>
          </a:ln>
        </p:spPr>
      </p:pic>
      <p:pic>
        <p:nvPicPr>
          <p:cNvPr id="283" name="Google Shape;283;p47"/>
          <p:cNvPicPr preferRelativeResize="0"/>
          <p:nvPr/>
        </p:nvPicPr>
        <p:blipFill>
          <a:blip r:embed="rId4">
            <a:alphaModFix/>
          </a:blip>
          <a:stretch>
            <a:fillRect/>
          </a:stretch>
        </p:blipFill>
        <p:spPr>
          <a:xfrm>
            <a:off x="0" y="5037000"/>
            <a:ext cx="1828800" cy="1828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8"/>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Una Liu, </a:t>
            </a:r>
            <a:r>
              <a:rPr lang="en-US">
                <a:solidFill>
                  <a:srgbClr val="B7B7B7"/>
                </a:solidFill>
              </a:rPr>
              <a:t>watercolour on paper, Spring 2023</a:t>
            </a:r>
            <a:endParaRPr sz="2400">
              <a:solidFill>
                <a:srgbClr val="B7B7B7"/>
              </a:solidFill>
            </a:endParaRPr>
          </a:p>
        </p:txBody>
      </p:sp>
      <p:pic>
        <p:nvPicPr>
          <p:cNvPr id="289" name="Google Shape;289;p48"/>
          <p:cNvPicPr preferRelativeResize="0"/>
          <p:nvPr/>
        </p:nvPicPr>
        <p:blipFill>
          <a:blip r:embed="rId3">
            <a:alphaModFix/>
          </a:blip>
          <a:stretch>
            <a:fillRect/>
          </a:stretch>
        </p:blipFill>
        <p:spPr>
          <a:xfrm>
            <a:off x="763525" y="0"/>
            <a:ext cx="7616950" cy="6108230"/>
          </a:xfrm>
          <a:prstGeom prst="rect">
            <a:avLst/>
          </a:prstGeom>
          <a:noFill/>
          <a:ln>
            <a:noFill/>
          </a:ln>
        </p:spPr>
      </p:pic>
      <p:pic>
        <p:nvPicPr>
          <p:cNvPr id="290" name="Google Shape;290;p48"/>
          <p:cNvPicPr preferRelativeResize="0"/>
          <p:nvPr/>
        </p:nvPicPr>
        <p:blipFill>
          <a:blip r:embed="rId4">
            <a:alphaModFix/>
          </a:blip>
          <a:stretch>
            <a:fillRect/>
          </a:stretch>
        </p:blipFill>
        <p:spPr>
          <a:xfrm>
            <a:off x="0" y="5037000"/>
            <a:ext cx="1828800" cy="1828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49"/>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Sophia Tugwell, </a:t>
            </a:r>
            <a:r>
              <a:rPr lang="en-US">
                <a:solidFill>
                  <a:srgbClr val="B7B7B7"/>
                </a:solidFill>
              </a:rPr>
              <a:t>watercolour on paper, Spring 2023</a:t>
            </a:r>
            <a:endParaRPr sz="2400">
              <a:solidFill>
                <a:srgbClr val="B7B7B7"/>
              </a:solidFill>
            </a:endParaRPr>
          </a:p>
        </p:txBody>
      </p:sp>
      <p:pic>
        <p:nvPicPr>
          <p:cNvPr id="296" name="Google Shape;296;p49"/>
          <p:cNvPicPr preferRelativeResize="0"/>
          <p:nvPr/>
        </p:nvPicPr>
        <p:blipFill>
          <a:blip r:embed="rId3">
            <a:alphaModFix/>
          </a:blip>
          <a:stretch>
            <a:fillRect/>
          </a:stretch>
        </p:blipFill>
        <p:spPr>
          <a:xfrm>
            <a:off x="329225" y="0"/>
            <a:ext cx="8485546" cy="6175800"/>
          </a:xfrm>
          <a:prstGeom prst="rect">
            <a:avLst/>
          </a:prstGeom>
          <a:noFill/>
          <a:ln>
            <a:noFill/>
          </a:ln>
        </p:spPr>
      </p:pic>
      <p:pic>
        <p:nvPicPr>
          <p:cNvPr id="297" name="Google Shape;297;p49"/>
          <p:cNvPicPr preferRelativeResize="0"/>
          <p:nvPr/>
        </p:nvPicPr>
        <p:blipFill>
          <a:blip r:embed="rId4">
            <a:alphaModFix/>
          </a:blip>
          <a:stretch>
            <a:fillRect/>
          </a:stretch>
        </p:blipFill>
        <p:spPr>
          <a:xfrm>
            <a:off x="8" y="5036992"/>
            <a:ext cx="1828800" cy="1828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0"/>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sz="2800"/>
              <a:t>Sophia Di Quinzio, </a:t>
            </a:r>
            <a:r>
              <a:rPr lang="en-US" sz="2800">
                <a:solidFill>
                  <a:srgbClr val="B7B7B7"/>
                </a:solidFill>
              </a:rPr>
              <a:t>watercolour on paper, Spring 2023</a:t>
            </a:r>
            <a:endParaRPr sz="2200">
              <a:solidFill>
                <a:srgbClr val="B7B7B7"/>
              </a:solidFill>
            </a:endParaRPr>
          </a:p>
        </p:txBody>
      </p:sp>
      <p:pic>
        <p:nvPicPr>
          <p:cNvPr id="303" name="Google Shape;303;p50"/>
          <p:cNvPicPr preferRelativeResize="0"/>
          <p:nvPr/>
        </p:nvPicPr>
        <p:blipFill>
          <a:blip r:embed="rId3">
            <a:alphaModFix/>
          </a:blip>
          <a:stretch>
            <a:fillRect/>
          </a:stretch>
        </p:blipFill>
        <p:spPr>
          <a:xfrm>
            <a:off x="554638" y="0"/>
            <a:ext cx="8034719" cy="6175800"/>
          </a:xfrm>
          <a:prstGeom prst="rect">
            <a:avLst/>
          </a:prstGeom>
          <a:noFill/>
          <a:ln>
            <a:noFill/>
          </a:ln>
        </p:spPr>
      </p:pic>
      <p:pic>
        <p:nvPicPr>
          <p:cNvPr id="304" name="Google Shape;304;p50"/>
          <p:cNvPicPr preferRelativeResize="0"/>
          <p:nvPr/>
        </p:nvPicPr>
        <p:blipFill>
          <a:blip r:embed="rId4">
            <a:alphaModFix/>
          </a:blip>
          <a:stretch>
            <a:fillRect/>
          </a:stretch>
        </p:blipFill>
        <p:spPr>
          <a:xfrm>
            <a:off x="0" y="5029200"/>
            <a:ext cx="1828800" cy="1828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1"/>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Ryta Logvyn, </a:t>
            </a:r>
            <a:r>
              <a:rPr lang="en-US">
                <a:solidFill>
                  <a:srgbClr val="B7B7B7"/>
                </a:solidFill>
              </a:rPr>
              <a:t>watercolour on paper, Spring 2023</a:t>
            </a:r>
            <a:endParaRPr sz="2400">
              <a:solidFill>
                <a:srgbClr val="B7B7B7"/>
              </a:solidFill>
            </a:endParaRPr>
          </a:p>
        </p:txBody>
      </p:sp>
      <p:pic>
        <p:nvPicPr>
          <p:cNvPr id="310" name="Google Shape;310;p51"/>
          <p:cNvPicPr preferRelativeResize="0"/>
          <p:nvPr/>
        </p:nvPicPr>
        <p:blipFill>
          <a:blip r:embed="rId3">
            <a:alphaModFix/>
          </a:blip>
          <a:stretch>
            <a:fillRect/>
          </a:stretch>
        </p:blipFill>
        <p:spPr>
          <a:xfrm>
            <a:off x="0" y="0"/>
            <a:ext cx="9143999" cy="5679492"/>
          </a:xfrm>
          <a:prstGeom prst="rect">
            <a:avLst/>
          </a:prstGeom>
          <a:noFill/>
          <a:ln>
            <a:noFill/>
          </a:ln>
        </p:spPr>
      </p:pic>
      <p:pic>
        <p:nvPicPr>
          <p:cNvPr id="311" name="Google Shape;311;p51"/>
          <p:cNvPicPr preferRelativeResize="0"/>
          <p:nvPr/>
        </p:nvPicPr>
        <p:blipFill>
          <a:blip r:embed="rId4">
            <a:alphaModFix/>
          </a:blip>
          <a:stretch>
            <a:fillRect/>
          </a:stretch>
        </p:blipFill>
        <p:spPr>
          <a:xfrm>
            <a:off x="0" y="5029200"/>
            <a:ext cx="1828800" cy="1828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52"/>
          <p:cNvSpPr txBox="1"/>
          <p:nvPr>
            <p:ph type="title"/>
          </p:nvPr>
        </p:nvSpPr>
        <p:spPr>
          <a:xfrm>
            <a:off x="5232650" y="0"/>
            <a:ext cx="39120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Rowan LaPointe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317" name="Google Shape;317;p52"/>
          <p:cNvPicPr preferRelativeResize="0"/>
          <p:nvPr/>
        </p:nvPicPr>
        <p:blipFill>
          <a:blip r:embed="rId3">
            <a:alphaModFix/>
          </a:blip>
          <a:stretch>
            <a:fillRect/>
          </a:stretch>
        </p:blipFill>
        <p:spPr>
          <a:xfrm>
            <a:off x="0" y="0"/>
            <a:ext cx="5232658" cy="6858000"/>
          </a:xfrm>
          <a:prstGeom prst="rect">
            <a:avLst/>
          </a:prstGeom>
          <a:noFill/>
          <a:ln>
            <a:noFill/>
          </a:ln>
        </p:spPr>
      </p:pic>
      <p:pic>
        <p:nvPicPr>
          <p:cNvPr id="318" name="Google Shape;318;p52"/>
          <p:cNvPicPr preferRelativeResize="0"/>
          <p:nvPr/>
        </p:nvPicPr>
        <p:blipFill>
          <a:blip r:embed="rId4">
            <a:alphaModFix/>
          </a:blip>
          <a:stretch>
            <a:fillRect/>
          </a:stretch>
        </p:blipFill>
        <p:spPr>
          <a:xfrm>
            <a:off x="6274250" y="4126375"/>
            <a:ext cx="1828800" cy="1828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53"/>
          <p:cNvSpPr txBox="1"/>
          <p:nvPr>
            <p:ph type="title"/>
          </p:nvPr>
        </p:nvSpPr>
        <p:spPr>
          <a:xfrm>
            <a:off x="4743425" y="0"/>
            <a:ext cx="44013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Rowan Bees</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324" name="Google Shape;324;p53"/>
          <p:cNvPicPr preferRelativeResize="0"/>
          <p:nvPr/>
        </p:nvPicPr>
        <p:blipFill rotWithShape="1">
          <a:blip r:embed="rId3">
            <a:alphaModFix/>
          </a:blip>
          <a:srcRect b="0" l="0" r="1807" t="0"/>
          <a:stretch/>
        </p:blipFill>
        <p:spPr>
          <a:xfrm>
            <a:off x="0" y="0"/>
            <a:ext cx="4743425" cy="6823325"/>
          </a:xfrm>
          <a:prstGeom prst="rect">
            <a:avLst/>
          </a:prstGeom>
          <a:noFill/>
          <a:ln>
            <a:noFill/>
          </a:ln>
        </p:spPr>
      </p:pic>
      <p:pic>
        <p:nvPicPr>
          <p:cNvPr id="325" name="Google Shape;325;p53"/>
          <p:cNvPicPr preferRelativeResize="0"/>
          <p:nvPr/>
        </p:nvPicPr>
        <p:blipFill>
          <a:blip r:embed="rId4">
            <a:alphaModFix/>
          </a:blip>
          <a:stretch>
            <a:fillRect/>
          </a:stretch>
        </p:blipFill>
        <p:spPr>
          <a:xfrm>
            <a:off x="6029675" y="4165092"/>
            <a:ext cx="1828800" cy="1828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4"/>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Razan Izeldin, </a:t>
            </a:r>
            <a:r>
              <a:rPr lang="en-US">
                <a:solidFill>
                  <a:srgbClr val="B7B7B7"/>
                </a:solidFill>
              </a:rPr>
              <a:t>watercolour on paper, Spring 2023</a:t>
            </a:r>
            <a:endParaRPr sz="2400">
              <a:solidFill>
                <a:srgbClr val="B7B7B7"/>
              </a:solidFill>
            </a:endParaRPr>
          </a:p>
        </p:txBody>
      </p:sp>
      <p:pic>
        <p:nvPicPr>
          <p:cNvPr id="331" name="Google Shape;331;p54"/>
          <p:cNvPicPr preferRelativeResize="0"/>
          <p:nvPr/>
        </p:nvPicPr>
        <p:blipFill>
          <a:blip r:embed="rId3">
            <a:alphaModFix/>
          </a:blip>
          <a:stretch>
            <a:fillRect/>
          </a:stretch>
        </p:blipFill>
        <p:spPr>
          <a:xfrm>
            <a:off x="0" y="0"/>
            <a:ext cx="9144001" cy="6132805"/>
          </a:xfrm>
          <a:prstGeom prst="rect">
            <a:avLst/>
          </a:prstGeom>
          <a:noFill/>
          <a:ln>
            <a:noFill/>
          </a:ln>
        </p:spPr>
      </p:pic>
      <p:pic>
        <p:nvPicPr>
          <p:cNvPr id="332" name="Google Shape;332;p54"/>
          <p:cNvPicPr preferRelativeResize="0"/>
          <p:nvPr/>
        </p:nvPicPr>
        <p:blipFill>
          <a:blip r:embed="rId4">
            <a:alphaModFix/>
          </a:blip>
          <a:stretch>
            <a:fillRect/>
          </a:stretch>
        </p:blipFill>
        <p:spPr>
          <a:xfrm>
            <a:off x="0" y="5037000"/>
            <a:ext cx="1828800" cy="1828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55"/>
          <p:cNvPicPr preferRelativeResize="0"/>
          <p:nvPr/>
        </p:nvPicPr>
        <p:blipFill>
          <a:blip r:embed="rId3">
            <a:alphaModFix/>
          </a:blip>
          <a:stretch>
            <a:fillRect/>
          </a:stretch>
        </p:blipFill>
        <p:spPr>
          <a:xfrm>
            <a:off x="659500" y="-12"/>
            <a:ext cx="1725930" cy="2285998"/>
          </a:xfrm>
          <a:prstGeom prst="rect">
            <a:avLst/>
          </a:prstGeom>
          <a:noFill/>
          <a:ln>
            <a:noFill/>
          </a:ln>
        </p:spPr>
      </p:pic>
      <p:pic>
        <p:nvPicPr>
          <p:cNvPr id="338" name="Google Shape;338;p55"/>
          <p:cNvPicPr preferRelativeResize="0"/>
          <p:nvPr/>
        </p:nvPicPr>
        <p:blipFill>
          <a:blip r:embed="rId4">
            <a:alphaModFix/>
          </a:blip>
          <a:stretch>
            <a:fillRect/>
          </a:stretch>
        </p:blipFill>
        <p:spPr>
          <a:xfrm>
            <a:off x="3306172" y="364600"/>
            <a:ext cx="2514601" cy="1785368"/>
          </a:xfrm>
          <a:prstGeom prst="rect">
            <a:avLst/>
          </a:prstGeom>
          <a:noFill/>
          <a:ln>
            <a:noFill/>
          </a:ln>
        </p:spPr>
      </p:pic>
      <p:pic>
        <p:nvPicPr>
          <p:cNvPr id="339" name="Google Shape;339;p55"/>
          <p:cNvPicPr preferRelativeResize="0"/>
          <p:nvPr/>
        </p:nvPicPr>
        <p:blipFill>
          <a:blip r:embed="rId5">
            <a:alphaModFix/>
          </a:blip>
          <a:stretch>
            <a:fillRect/>
          </a:stretch>
        </p:blipFill>
        <p:spPr>
          <a:xfrm>
            <a:off x="6359650" y="251438"/>
            <a:ext cx="2514600" cy="2011680"/>
          </a:xfrm>
          <a:prstGeom prst="rect">
            <a:avLst/>
          </a:prstGeom>
          <a:noFill/>
          <a:ln>
            <a:noFill/>
          </a:ln>
        </p:spPr>
      </p:pic>
      <p:pic>
        <p:nvPicPr>
          <p:cNvPr id="340" name="Google Shape;340;p55"/>
          <p:cNvPicPr preferRelativeResize="0"/>
          <p:nvPr/>
        </p:nvPicPr>
        <p:blipFill>
          <a:blip r:embed="rId6">
            <a:alphaModFix/>
          </a:blip>
          <a:stretch>
            <a:fillRect/>
          </a:stretch>
        </p:blipFill>
        <p:spPr>
          <a:xfrm>
            <a:off x="265163" y="2458200"/>
            <a:ext cx="2514599" cy="1827275"/>
          </a:xfrm>
          <a:prstGeom prst="rect">
            <a:avLst/>
          </a:prstGeom>
          <a:noFill/>
          <a:ln>
            <a:noFill/>
          </a:ln>
        </p:spPr>
      </p:pic>
      <p:pic>
        <p:nvPicPr>
          <p:cNvPr id="341" name="Google Shape;341;p55"/>
          <p:cNvPicPr preferRelativeResize="0"/>
          <p:nvPr/>
        </p:nvPicPr>
        <p:blipFill>
          <a:blip r:embed="rId7">
            <a:alphaModFix/>
          </a:blip>
          <a:stretch>
            <a:fillRect/>
          </a:stretch>
        </p:blipFill>
        <p:spPr>
          <a:xfrm>
            <a:off x="3314692" y="2281088"/>
            <a:ext cx="2514599" cy="1931213"/>
          </a:xfrm>
          <a:prstGeom prst="rect">
            <a:avLst/>
          </a:prstGeom>
          <a:noFill/>
          <a:ln>
            <a:noFill/>
          </a:ln>
        </p:spPr>
      </p:pic>
      <p:pic>
        <p:nvPicPr>
          <p:cNvPr id="342" name="Google Shape;342;p55"/>
          <p:cNvPicPr preferRelativeResize="0"/>
          <p:nvPr/>
        </p:nvPicPr>
        <p:blipFill>
          <a:blip r:embed="rId8">
            <a:alphaModFix/>
          </a:blip>
          <a:stretch>
            <a:fillRect/>
          </a:stretch>
        </p:blipFill>
        <p:spPr>
          <a:xfrm>
            <a:off x="6364244" y="2731195"/>
            <a:ext cx="2514599" cy="1559053"/>
          </a:xfrm>
          <a:prstGeom prst="rect">
            <a:avLst/>
          </a:prstGeom>
          <a:noFill/>
          <a:ln>
            <a:noFill/>
          </a:ln>
        </p:spPr>
      </p:pic>
      <p:pic>
        <p:nvPicPr>
          <p:cNvPr id="343" name="Google Shape;343;p55"/>
          <p:cNvPicPr preferRelativeResize="0"/>
          <p:nvPr/>
        </p:nvPicPr>
        <p:blipFill>
          <a:blip r:embed="rId9">
            <a:alphaModFix/>
          </a:blip>
          <a:stretch>
            <a:fillRect/>
          </a:stretch>
        </p:blipFill>
        <p:spPr>
          <a:xfrm>
            <a:off x="639555" y="4457725"/>
            <a:ext cx="1748790" cy="2286000"/>
          </a:xfrm>
          <a:prstGeom prst="rect">
            <a:avLst/>
          </a:prstGeom>
          <a:noFill/>
          <a:ln>
            <a:noFill/>
          </a:ln>
        </p:spPr>
      </p:pic>
      <p:pic>
        <p:nvPicPr>
          <p:cNvPr id="344" name="Google Shape;344;p55"/>
          <p:cNvPicPr preferRelativeResize="0"/>
          <p:nvPr/>
        </p:nvPicPr>
        <p:blipFill rotWithShape="1">
          <a:blip r:embed="rId10">
            <a:alphaModFix/>
          </a:blip>
          <a:srcRect b="0" l="0" r="1807" t="0"/>
          <a:stretch/>
        </p:blipFill>
        <p:spPr>
          <a:xfrm>
            <a:off x="3638925" y="4343413"/>
            <a:ext cx="1751838" cy="2514600"/>
          </a:xfrm>
          <a:prstGeom prst="rect">
            <a:avLst/>
          </a:prstGeom>
          <a:noFill/>
          <a:ln>
            <a:noFill/>
          </a:ln>
        </p:spPr>
      </p:pic>
      <p:pic>
        <p:nvPicPr>
          <p:cNvPr id="345" name="Google Shape;345;p55"/>
          <p:cNvPicPr preferRelativeResize="0"/>
          <p:nvPr/>
        </p:nvPicPr>
        <p:blipFill>
          <a:blip r:embed="rId11">
            <a:alphaModFix/>
          </a:blip>
          <a:stretch>
            <a:fillRect/>
          </a:stretch>
        </p:blipFill>
        <p:spPr>
          <a:xfrm>
            <a:off x="6359643" y="4758316"/>
            <a:ext cx="2514601" cy="168478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0"/>
          <p:cNvSpPr txBox="1"/>
          <p:nvPr/>
        </p:nvSpPr>
        <p:spPr>
          <a:xfrm>
            <a:off x="4357750" y="100"/>
            <a:ext cx="47862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FFFFF"/>
                </a:solidFill>
                <a:latin typeface="Cabin"/>
                <a:ea typeface="Cabin"/>
                <a:cs typeface="Cabin"/>
                <a:sym typeface="Cabin"/>
              </a:rPr>
              <a:t>Tetyana Yablonska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(Ukraine, Kyiv)</a:t>
            </a:r>
            <a:endParaRPr i="1"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US" sz="2400">
                <a:solidFill>
                  <a:srgbClr val="FFFFFF"/>
                </a:solidFill>
                <a:latin typeface="Cabin"/>
                <a:ea typeface="Cabin"/>
                <a:cs typeface="Cabin"/>
                <a:sym typeface="Cabin"/>
              </a:rPr>
              <a:t>Morning</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1954</a:t>
            </a:r>
            <a:endParaRPr sz="2400">
              <a:solidFill>
                <a:srgbClr val="B7B7B7"/>
              </a:solidFill>
              <a:latin typeface="Cabin"/>
              <a:ea typeface="Cabin"/>
              <a:cs typeface="Cabin"/>
              <a:sym typeface="Cabin"/>
            </a:endParaRPr>
          </a:p>
        </p:txBody>
      </p:sp>
      <p:pic>
        <p:nvPicPr>
          <p:cNvPr id="174" name="Google Shape;174;p30"/>
          <p:cNvPicPr preferRelativeResize="0"/>
          <p:nvPr/>
        </p:nvPicPr>
        <p:blipFill>
          <a:blip r:embed="rId3">
            <a:alphaModFix/>
          </a:blip>
          <a:stretch>
            <a:fillRect/>
          </a:stretch>
        </p:blipFill>
        <p:spPr>
          <a:xfrm>
            <a:off x="0" y="100"/>
            <a:ext cx="4357752" cy="685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id="354" name="Google Shape;354;p57"/>
          <p:cNvPicPr preferRelativeResize="0"/>
          <p:nvPr/>
        </p:nvPicPr>
        <p:blipFill>
          <a:blip r:embed="rId3">
            <a:alphaModFix/>
          </a:blip>
          <a:stretch>
            <a:fillRect/>
          </a:stretch>
        </p:blipFill>
        <p:spPr>
          <a:xfrm>
            <a:off x="265166" y="0"/>
            <a:ext cx="2514601" cy="1844039"/>
          </a:xfrm>
          <a:prstGeom prst="rect">
            <a:avLst/>
          </a:prstGeom>
          <a:noFill/>
          <a:ln>
            <a:noFill/>
          </a:ln>
        </p:spPr>
      </p:pic>
      <p:pic>
        <p:nvPicPr>
          <p:cNvPr id="355" name="Google Shape;355;p57"/>
          <p:cNvPicPr preferRelativeResize="0"/>
          <p:nvPr/>
        </p:nvPicPr>
        <p:blipFill>
          <a:blip r:embed="rId4">
            <a:alphaModFix/>
          </a:blip>
          <a:stretch>
            <a:fillRect/>
          </a:stretch>
        </p:blipFill>
        <p:spPr>
          <a:xfrm>
            <a:off x="3581175" y="0"/>
            <a:ext cx="1899920" cy="2514601"/>
          </a:xfrm>
          <a:prstGeom prst="rect">
            <a:avLst/>
          </a:prstGeom>
          <a:noFill/>
          <a:ln>
            <a:noFill/>
          </a:ln>
        </p:spPr>
      </p:pic>
      <p:pic>
        <p:nvPicPr>
          <p:cNvPr id="356" name="Google Shape;356;p57"/>
          <p:cNvPicPr preferRelativeResize="0"/>
          <p:nvPr/>
        </p:nvPicPr>
        <p:blipFill>
          <a:blip r:embed="rId5">
            <a:alphaModFix/>
          </a:blip>
          <a:stretch>
            <a:fillRect/>
          </a:stretch>
        </p:blipFill>
        <p:spPr>
          <a:xfrm>
            <a:off x="6651113" y="0"/>
            <a:ext cx="1931669" cy="2286000"/>
          </a:xfrm>
          <a:prstGeom prst="rect">
            <a:avLst/>
          </a:prstGeom>
          <a:noFill/>
          <a:ln>
            <a:noFill/>
          </a:ln>
        </p:spPr>
      </p:pic>
      <p:pic>
        <p:nvPicPr>
          <p:cNvPr id="357" name="Google Shape;357;p57"/>
          <p:cNvPicPr preferRelativeResize="0"/>
          <p:nvPr/>
        </p:nvPicPr>
        <p:blipFill>
          <a:blip r:embed="rId6">
            <a:alphaModFix/>
          </a:blip>
          <a:stretch>
            <a:fillRect/>
          </a:stretch>
        </p:blipFill>
        <p:spPr>
          <a:xfrm>
            <a:off x="570925" y="2065025"/>
            <a:ext cx="1840231" cy="2286000"/>
          </a:xfrm>
          <a:prstGeom prst="rect">
            <a:avLst/>
          </a:prstGeom>
          <a:noFill/>
          <a:ln>
            <a:noFill/>
          </a:ln>
        </p:spPr>
      </p:pic>
      <p:pic>
        <p:nvPicPr>
          <p:cNvPr id="358" name="Google Shape;358;p57"/>
          <p:cNvPicPr preferRelativeResize="0"/>
          <p:nvPr/>
        </p:nvPicPr>
        <p:blipFill>
          <a:blip r:embed="rId7">
            <a:alphaModFix/>
          </a:blip>
          <a:stretch>
            <a:fillRect/>
          </a:stretch>
        </p:blipFill>
        <p:spPr>
          <a:xfrm>
            <a:off x="3302838" y="2705100"/>
            <a:ext cx="2514599" cy="1676400"/>
          </a:xfrm>
          <a:prstGeom prst="rect">
            <a:avLst/>
          </a:prstGeom>
          <a:noFill/>
          <a:ln>
            <a:noFill/>
          </a:ln>
        </p:spPr>
      </p:pic>
      <p:pic>
        <p:nvPicPr>
          <p:cNvPr id="359" name="Google Shape;359;p57"/>
          <p:cNvPicPr preferRelativeResize="0"/>
          <p:nvPr/>
        </p:nvPicPr>
        <p:blipFill>
          <a:blip r:embed="rId8">
            <a:alphaModFix/>
          </a:blip>
          <a:stretch>
            <a:fillRect/>
          </a:stretch>
        </p:blipFill>
        <p:spPr>
          <a:xfrm>
            <a:off x="6793988" y="2553150"/>
            <a:ext cx="1645920" cy="2286000"/>
          </a:xfrm>
          <a:prstGeom prst="rect">
            <a:avLst/>
          </a:prstGeom>
          <a:noFill/>
          <a:ln>
            <a:noFill/>
          </a:ln>
        </p:spPr>
      </p:pic>
      <p:pic>
        <p:nvPicPr>
          <p:cNvPr id="360" name="Google Shape;360;p57"/>
          <p:cNvPicPr preferRelativeResize="0"/>
          <p:nvPr/>
        </p:nvPicPr>
        <p:blipFill>
          <a:blip r:embed="rId9">
            <a:alphaModFix/>
          </a:blip>
          <a:stretch>
            <a:fillRect/>
          </a:stretch>
        </p:blipFill>
        <p:spPr>
          <a:xfrm>
            <a:off x="676650" y="4572000"/>
            <a:ext cx="1691640" cy="2286000"/>
          </a:xfrm>
          <a:prstGeom prst="rect">
            <a:avLst/>
          </a:prstGeom>
          <a:noFill/>
          <a:ln>
            <a:noFill/>
          </a:ln>
        </p:spPr>
      </p:pic>
      <p:pic>
        <p:nvPicPr>
          <p:cNvPr id="361" name="Google Shape;361;p57"/>
          <p:cNvPicPr preferRelativeResize="0"/>
          <p:nvPr/>
        </p:nvPicPr>
        <p:blipFill>
          <a:blip r:embed="rId10">
            <a:alphaModFix/>
          </a:blip>
          <a:stretch>
            <a:fillRect/>
          </a:stretch>
        </p:blipFill>
        <p:spPr>
          <a:xfrm>
            <a:off x="6359650" y="5106300"/>
            <a:ext cx="2514602" cy="1769532"/>
          </a:xfrm>
          <a:prstGeom prst="rect">
            <a:avLst/>
          </a:prstGeom>
          <a:noFill/>
          <a:ln>
            <a:noFill/>
          </a:ln>
        </p:spPr>
      </p:pic>
      <p:pic>
        <p:nvPicPr>
          <p:cNvPr id="362" name="Google Shape;362;p57"/>
          <p:cNvPicPr preferRelativeResize="0"/>
          <p:nvPr/>
        </p:nvPicPr>
        <p:blipFill>
          <a:blip r:embed="rId11">
            <a:alphaModFix/>
          </a:blip>
          <a:stretch>
            <a:fillRect/>
          </a:stretch>
        </p:blipFill>
        <p:spPr>
          <a:xfrm>
            <a:off x="3636625" y="4572000"/>
            <a:ext cx="1760220" cy="2286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58"/>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sz="2200"/>
              <a:t>Savannah Comeau, </a:t>
            </a:r>
            <a:r>
              <a:rPr lang="en-US" sz="2200">
                <a:solidFill>
                  <a:srgbClr val="B7B7B7"/>
                </a:solidFill>
              </a:rPr>
              <a:t>watercolour on paper, Spring 2023, Sackville High</a:t>
            </a:r>
            <a:endParaRPr sz="2200">
              <a:solidFill>
                <a:srgbClr val="B7B7B7"/>
              </a:solidFill>
            </a:endParaRPr>
          </a:p>
        </p:txBody>
      </p:sp>
      <p:pic>
        <p:nvPicPr>
          <p:cNvPr id="368" name="Google Shape;368;p58"/>
          <p:cNvPicPr preferRelativeResize="0"/>
          <p:nvPr/>
        </p:nvPicPr>
        <p:blipFill>
          <a:blip r:embed="rId3">
            <a:alphaModFix/>
          </a:blip>
          <a:stretch>
            <a:fillRect/>
          </a:stretch>
        </p:blipFill>
        <p:spPr>
          <a:xfrm>
            <a:off x="369988" y="0"/>
            <a:ext cx="8404035" cy="6175801"/>
          </a:xfrm>
          <a:prstGeom prst="rect">
            <a:avLst/>
          </a:prstGeom>
          <a:noFill/>
          <a:ln>
            <a:noFill/>
          </a:ln>
        </p:spPr>
      </p:pic>
      <p:pic>
        <p:nvPicPr>
          <p:cNvPr id="369" name="Google Shape;369;p58"/>
          <p:cNvPicPr preferRelativeResize="0"/>
          <p:nvPr/>
        </p:nvPicPr>
        <p:blipFill>
          <a:blip r:embed="rId4">
            <a:alphaModFix/>
          </a:blip>
          <a:stretch>
            <a:fillRect/>
          </a:stretch>
        </p:blipFill>
        <p:spPr>
          <a:xfrm>
            <a:off x="8" y="5036992"/>
            <a:ext cx="1828800" cy="1828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9"/>
          <p:cNvSpPr txBox="1"/>
          <p:nvPr>
            <p:ph type="title"/>
          </p:nvPr>
        </p:nvSpPr>
        <p:spPr>
          <a:xfrm>
            <a:off x="5190375" y="0"/>
            <a:ext cx="39540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Reese Mason</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Lockview High</a:t>
            </a:r>
            <a:endParaRPr>
              <a:solidFill>
                <a:srgbClr val="B7B7B7"/>
              </a:solidFill>
            </a:endParaRPr>
          </a:p>
        </p:txBody>
      </p:sp>
      <p:pic>
        <p:nvPicPr>
          <p:cNvPr id="375" name="Google Shape;375;p59"/>
          <p:cNvPicPr preferRelativeResize="0"/>
          <p:nvPr/>
        </p:nvPicPr>
        <p:blipFill>
          <a:blip r:embed="rId3">
            <a:alphaModFix/>
          </a:blip>
          <a:stretch>
            <a:fillRect/>
          </a:stretch>
        </p:blipFill>
        <p:spPr>
          <a:xfrm>
            <a:off x="0" y="0"/>
            <a:ext cx="5190384" cy="6857999"/>
          </a:xfrm>
          <a:prstGeom prst="rect">
            <a:avLst/>
          </a:prstGeom>
          <a:noFill/>
          <a:ln>
            <a:noFill/>
          </a:ln>
        </p:spPr>
      </p:pic>
      <p:pic>
        <p:nvPicPr>
          <p:cNvPr id="376" name="Google Shape;376;p59"/>
          <p:cNvPicPr preferRelativeResize="0"/>
          <p:nvPr/>
        </p:nvPicPr>
        <p:blipFill>
          <a:blip r:embed="rId4">
            <a:alphaModFix/>
          </a:blip>
          <a:stretch>
            <a:fillRect/>
          </a:stretch>
        </p:blipFill>
        <p:spPr>
          <a:xfrm>
            <a:off x="6252963" y="4514454"/>
            <a:ext cx="1828800" cy="1828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0"/>
          <p:cNvSpPr txBox="1"/>
          <p:nvPr>
            <p:ph type="title"/>
          </p:nvPr>
        </p:nvSpPr>
        <p:spPr>
          <a:xfrm>
            <a:off x="5788150" y="0"/>
            <a:ext cx="33564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Max Seale</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382" name="Google Shape;382;p60"/>
          <p:cNvPicPr preferRelativeResize="0"/>
          <p:nvPr/>
        </p:nvPicPr>
        <p:blipFill>
          <a:blip r:embed="rId3">
            <a:alphaModFix/>
          </a:blip>
          <a:stretch>
            <a:fillRect/>
          </a:stretch>
        </p:blipFill>
        <p:spPr>
          <a:xfrm>
            <a:off x="0" y="0"/>
            <a:ext cx="5788160" cy="6858000"/>
          </a:xfrm>
          <a:prstGeom prst="rect">
            <a:avLst/>
          </a:prstGeom>
          <a:noFill/>
          <a:ln>
            <a:noFill/>
          </a:ln>
        </p:spPr>
      </p:pic>
      <p:pic>
        <p:nvPicPr>
          <p:cNvPr id="383" name="Google Shape;383;p60"/>
          <p:cNvPicPr preferRelativeResize="0"/>
          <p:nvPr/>
        </p:nvPicPr>
        <p:blipFill>
          <a:blip r:embed="rId4">
            <a:alphaModFix/>
          </a:blip>
          <a:stretch>
            <a:fillRect/>
          </a:stretch>
        </p:blipFill>
        <p:spPr>
          <a:xfrm>
            <a:off x="6551950" y="3974175"/>
            <a:ext cx="1828800" cy="18288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61"/>
          <p:cNvSpPr txBox="1"/>
          <p:nvPr>
            <p:ph type="title"/>
          </p:nvPr>
        </p:nvSpPr>
        <p:spPr>
          <a:xfrm>
            <a:off x="5527550" y="0"/>
            <a:ext cx="36171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Leah McGrath</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389" name="Google Shape;389;p61"/>
          <p:cNvPicPr preferRelativeResize="0"/>
          <p:nvPr/>
        </p:nvPicPr>
        <p:blipFill>
          <a:blip r:embed="rId3">
            <a:alphaModFix/>
          </a:blip>
          <a:stretch>
            <a:fillRect/>
          </a:stretch>
        </p:blipFill>
        <p:spPr>
          <a:xfrm>
            <a:off x="0" y="0"/>
            <a:ext cx="5527544" cy="6858000"/>
          </a:xfrm>
          <a:prstGeom prst="rect">
            <a:avLst/>
          </a:prstGeom>
          <a:noFill/>
          <a:ln>
            <a:noFill/>
          </a:ln>
        </p:spPr>
      </p:pic>
      <p:pic>
        <p:nvPicPr>
          <p:cNvPr id="390" name="Google Shape;390;p61"/>
          <p:cNvPicPr preferRelativeResize="0"/>
          <p:nvPr/>
        </p:nvPicPr>
        <p:blipFill>
          <a:blip r:embed="rId4">
            <a:alphaModFix/>
          </a:blip>
          <a:stretch>
            <a:fillRect/>
          </a:stretch>
        </p:blipFill>
        <p:spPr>
          <a:xfrm>
            <a:off x="6421700" y="4001850"/>
            <a:ext cx="1828800" cy="1828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62"/>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Kai Retter, </a:t>
            </a:r>
            <a:r>
              <a:rPr lang="en-US">
                <a:solidFill>
                  <a:srgbClr val="B7B7B7"/>
                </a:solidFill>
              </a:rPr>
              <a:t>watercolour on paper, Spring 2023</a:t>
            </a:r>
            <a:endParaRPr sz="2400">
              <a:solidFill>
                <a:srgbClr val="B7B7B7"/>
              </a:solidFill>
            </a:endParaRPr>
          </a:p>
        </p:txBody>
      </p:sp>
      <p:pic>
        <p:nvPicPr>
          <p:cNvPr id="396" name="Google Shape;396;p62"/>
          <p:cNvPicPr preferRelativeResize="0"/>
          <p:nvPr/>
        </p:nvPicPr>
        <p:blipFill>
          <a:blip r:embed="rId3">
            <a:alphaModFix/>
          </a:blip>
          <a:stretch>
            <a:fillRect/>
          </a:stretch>
        </p:blipFill>
        <p:spPr>
          <a:xfrm>
            <a:off x="0" y="0"/>
            <a:ext cx="9144000" cy="6075750"/>
          </a:xfrm>
          <a:prstGeom prst="rect">
            <a:avLst/>
          </a:prstGeom>
          <a:noFill/>
          <a:ln>
            <a:noFill/>
          </a:ln>
        </p:spPr>
      </p:pic>
      <p:pic>
        <p:nvPicPr>
          <p:cNvPr id="397" name="Google Shape;397;p62"/>
          <p:cNvPicPr preferRelativeResize="0"/>
          <p:nvPr/>
        </p:nvPicPr>
        <p:blipFill>
          <a:blip r:embed="rId4">
            <a:alphaModFix/>
          </a:blip>
          <a:stretch>
            <a:fillRect/>
          </a:stretch>
        </p:blipFill>
        <p:spPr>
          <a:xfrm>
            <a:off x="0" y="5029192"/>
            <a:ext cx="1828800" cy="18288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3"/>
          <p:cNvSpPr txBox="1"/>
          <p:nvPr>
            <p:ph type="title"/>
          </p:nvPr>
        </p:nvSpPr>
        <p:spPr>
          <a:xfrm>
            <a:off x="4951475" y="0"/>
            <a:ext cx="41931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Izzy Hussey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403" name="Google Shape;403;p63"/>
          <p:cNvPicPr preferRelativeResize="0"/>
          <p:nvPr/>
        </p:nvPicPr>
        <p:blipFill>
          <a:blip r:embed="rId3">
            <a:alphaModFix/>
          </a:blip>
          <a:stretch>
            <a:fillRect/>
          </a:stretch>
        </p:blipFill>
        <p:spPr>
          <a:xfrm>
            <a:off x="0" y="0"/>
            <a:ext cx="4951471" cy="6858000"/>
          </a:xfrm>
          <a:prstGeom prst="rect">
            <a:avLst/>
          </a:prstGeom>
          <a:noFill/>
          <a:ln>
            <a:noFill/>
          </a:ln>
        </p:spPr>
      </p:pic>
      <p:pic>
        <p:nvPicPr>
          <p:cNvPr id="404" name="Google Shape;404;p63"/>
          <p:cNvPicPr preferRelativeResize="0"/>
          <p:nvPr/>
        </p:nvPicPr>
        <p:blipFill>
          <a:blip r:embed="rId4">
            <a:alphaModFix/>
          </a:blip>
          <a:stretch>
            <a:fillRect/>
          </a:stretch>
        </p:blipFill>
        <p:spPr>
          <a:xfrm>
            <a:off x="6133625" y="4229100"/>
            <a:ext cx="1828800" cy="1828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4"/>
          <p:cNvSpPr txBox="1"/>
          <p:nvPr>
            <p:ph type="title"/>
          </p:nvPr>
        </p:nvSpPr>
        <p:spPr>
          <a:xfrm>
            <a:off x="5081775" y="0"/>
            <a:ext cx="4062900" cy="422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Elle Langley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410" name="Google Shape;410;p64"/>
          <p:cNvPicPr preferRelativeResize="0"/>
          <p:nvPr/>
        </p:nvPicPr>
        <p:blipFill>
          <a:blip r:embed="rId3">
            <a:alphaModFix/>
          </a:blip>
          <a:stretch>
            <a:fillRect/>
          </a:stretch>
        </p:blipFill>
        <p:spPr>
          <a:xfrm>
            <a:off x="0" y="0"/>
            <a:ext cx="5081774" cy="6858000"/>
          </a:xfrm>
          <a:prstGeom prst="rect">
            <a:avLst/>
          </a:prstGeom>
          <a:noFill/>
          <a:ln>
            <a:noFill/>
          </a:ln>
        </p:spPr>
      </p:pic>
      <p:pic>
        <p:nvPicPr>
          <p:cNvPr id="411" name="Google Shape;411;p64"/>
          <p:cNvPicPr preferRelativeResize="0"/>
          <p:nvPr/>
        </p:nvPicPr>
        <p:blipFill>
          <a:blip r:embed="rId4">
            <a:alphaModFix/>
          </a:blip>
          <a:stretch>
            <a:fillRect/>
          </a:stretch>
        </p:blipFill>
        <p:spPr>
          <a:xfrm>
            <a:off x="6198825" y="4090742"/>
            <a:ext cx="1828800" cy="18288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5"/>
          <p:cNvSpPr txBox="1"/>
          <p:nvPr>
            <p:ph type="title"/>
          </p:nvPr>
        </p:nvSpPr>
        <p:spPr>
          <a:xfrm>
            <a:off x="1828800" y="6175800"/>
            <a:ext cx="73155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Davis Wu, </a:t>
            </a:r>
            <a:r>
              <a:rPr lang="en-US">
                <a:solidFill>
                  <a:srgbClr val="B7B7B7"/>
                </a:solidFill>
              </a:rPr>
              <a:t>watercolour on paper, Spring 2023</a:t>
            </a:r>
            <a:endParaRPr sz="2400">
              <a:solidFill>
                <a:srgbClr val="B7B7B7"/>
              </a:solidFill>
            </a:endParaRPr>
          </a:p>
        </p:txBody>
      </p:sp>
      <p:pic>
        <p:nvPicPr>
          <p:cNvPr id="417" name="Google Shape;417;p65"/>
          <p:cNvPicPr preferRelativeResize="0"/>
          <p:nvPr/>
        </p:nvPicPr>
        <p:blipFill>
          <a:blip r:embed="rId3">
            <a:alphaModFix/>
          </a:blip>
          <a:stretch>
            <a:fillRect/>
          </a:stretch>
        </p:blipFill>
        <p:spPr>
          <a:xfrm>
            <a:off x="184088" y="0"/>
            <a:ext cx="8775822" cy="6175800"/>
          </a:xfrm>
          <a:prstGeom prst="rect">
            <a:avLst/>
          </a:prstGeom>
          <a:noFill/>
          <a:ln>
            <a:noFill/>
          </a:ln>
        </p:spPr>
      </p:pic>
      <p:pic>
        <p:nvPicPr>
          <p:cNvPr id="418" name="Google Shape;418;p65"/>
          <p:cNvPicPr preferRelativeResize="0"/>
          <p:nvPr/>
        </p:nvPicPr>
        <p:blipFill>
          <a:blip r:embed="rId4">
            <a:alphaModFix/>
          </a:blip>
          <a:stretch>
            <a:fillRect/>
          </a:stretch>
        </p:blipFill>
        <p:spPr>
          <a:xfrm>
            <a:off x="0" y="5037000"/>
            <a:ext cx="1828800" cy="18288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66"/>
          <p:cNvSpPr txBox="1"/>
          <p:nvPr>
            <p:ph type="title"/>
          </p:nvPr>
        </p:nvSpPr>
        <p:spPr>
          <a:xfrm>
            <a:off x="5294375" y="0"/>
            <a:ext cx="38502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US"/>
              <a:t>Dar Berezovsky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US">
                <a:solidFill>
                  <a:srgbClr val="B7B7B7"/>
                </a:solidFill>
              </a:rPr>
              <a:t>Spring 2023</a:t>
            </a:r>
            <a:endParaRPr sz="2400">
              <a:solidFill>
                <a:srgbClr val="B7B7B7"/>
              </a:solidFill>
            </a:endParaRPr>
          </a:p>
        </p:txBody>
      </p:sp>
      <p:pic>
        <p:nvPicPr>
          <p:cNvPr id="424" name="Google Shape;424;p66"/>
          <p:cNvPicPr preferRelativeResize="0"/>
          <p:nvPr/>
        </p:nvPicPr>
        <p:blipFill>
          <a:blip r:embed="rId3">
            <a:alphaModFix/>
          </a:blip>
          <a:stretch>
            <a:fillRect/>
          </a:stretch>
        </p:blipFill>
        <p:spPr>
          <a:xfrm>
            <a:off x="0" y="0"/>
            <a:ext cx="5294376"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1"/>
          <p:cNvSpPr txBox="1"/>
          <p:nvPr/>
        </p:nvSpPr>
        <p:spPr>
          <a:xfrm>
            <a:off x="5478275" y="100"/>
            <a:ext cx="36657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FFFFF"/>
                </a:solidFill>
                <a:latin typeface="Cabin"/>
                <a:ea typeface="Cabin"/>
                <a:cs typeface="Cabin"/>
                <a:sym typeface="Cabin"/>
              </a:rPr>
              <a:t>Jordan M. Rhodes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(Rhode Island, USA)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US" sz="2400" u="sng">
                <a:solidFill>
                  <a:schemeClr val="hlink"/>
                </a:solidFill>
                <a:latin typeface="Cabin"/>
                <a:ea typeface="Cabin"/>
                <a:cs typeface="Cabin"/>
                <a:sym typeface="Cabin"/>
                <a:hlinkClick r:id="rId3"/>
              </a:rPr>
              <a:t>@jmr_art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US" sz="2400">
                <a:solidFill>
                  <a:srgbClr val="FFFFFF"/>
                </a:solidFill>
                <a:latin typeface="Cabin"/>
                <a:ea typeface="Cabin"/>
                <a:cs typeface="Cabin"/>
                <a:sym typeface="Cabin"/>
              </a:rPr>
              <a:t>braids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2024</a:t>
            </a:r>
            <a:endParaRPr sz="2400">
              <a:solidFill>
                <a:srgbClr val="B7B7B7"/>
              </a:solidFill>
              <a:latin typeface="Cabin"/>
              <a:ea typeface="Cabin"/>
              <a:cs typeface="Cabin"/>
              <a:sym typeface="Cabin"/>
            </a:endParaRPr>
          </a:p>
        </p:txBody>
      </p:sp>
      <p:pic>
        <p:nvPicPr>
          <p:cNvPr id="180" name="Google Shape;180;p31"/>
          <p:cNvPicPr preferRelativeResize="0"/>
          <p:nvPr/>
        </p:nvPicPr>
        <p:blipFill>
          <a:blip r:embed="rId4">
            <a:alphaModFix/>
          </a:blip>
          <a:stretch>
            <a:fillRect/>
          </a:stretch>
        </p:blipFill>
        <p:spPr>
          <a:xfrm>
            <a:off x="0" y="100"/>
            <a:ext cx="5478287"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pic>
        <p:nvPicPr>
          <p:cNvPr id="429" name="Google Shape;429;p67"/>
          <p:cNvPicPr preferRelativeResize="0"/>
          <p:nvPr/>
        </p:nvPicPr>
        <p:blipFill>
          <a:blip r:embed="rId3">
            <a:alphaModFix/>
          </a:blip>
          <a:stretch>
            <a:fillRect/>
          </a:stretch>
        </p:blipFill>
        <p:spPr>
          <a:xfrm>
            <a:off x="265166" y="0"/>
            <a:ext cx="2514601" cy="1844039"/>
          </a:xfrm>
          <a:prstGeom prst="rect">
            <a:avLst/>
          </a:prstGeom>
          <a:noFill/>
          <a:ln>
            <a:noFill/>
          </a:ln>
        </p:spPr>
      </p:pic>
      <p:pic>
        <p:nvPicPr>
          <p:cNvPr id="430" name="Google Shape;430;p67"/>
          <p:cNvPicPr preferRelativeResize="0"/>
          <p:nvPr/>
        </p:nvPicPr>
        <p:blipFill>
          <a:blip r:embed="rId4">
            <a:alphaModFix/>
          </a:blip>
          <a:stretch>
            <a:fillRect/>
          </a:stretch>
        </p:blipFill>
        <p:spPr>
          <a:xfrm>
            <a:off x="3581175" y="0"/>
            <a:ext cx="1899920" cy="2514601"/>
          </a:xfrm>
          <a:prstGeom prst="rect">
            <a:avLst/>
          </a:prstGeom>
          <a:noFill/>
          <a:ln>
            <a:noFill/>
          </a:ln>
        </p:spPr>
      </p:pic>
      <p:pic>
        <p:nvPicPr>
          <p:cNvPr id="431" name="Google Shape;431;p67"/>
          <p:cNvPicPr preferRelativeResize="0"/>
          <p:nvPr/>
        </p:nvPicPr>
        <p:blipFill>
          <a:blip r:embed="rId5">
            <a:alphaModFix/>
          </a:blip>
          <a:stretch>
            <a:fillRect/>
          </a:stretch>
        </p:blipFill>
        <p:spPr>
          <a:xfrm>
            <a:off x="6651113" y="0"/>
            <a:ext cx="1931669" cy="2286000"/>
          </a:xfrm>
          <a:prstGeom prst="rect">
            <a:avLst/>
          </a:prstGeom>
          <a:noFill/>
          <a:ln>
            <a:noFill/>
          </a:ln>
        </p:spPr>
      </p:pic>
      <p:pic>
        <p:nvPicPr>
          <p:cNvPr id="432" name="Google Shape;432;p67"/>
          <p:cNvPicPr preferRelativeResize="0"/>
          <p:nvPr/>
        </p:nvPicPr>
        <p:blipFill>
          <a:blip r:embed="rId6">
            <a:alphaModFix/>
          </a:blip>
          <a:stretch>
            <a:fillRect/>
          </a:stretch>
        </p:blipFill>
        <p:spPr>
          <a:xfrm>
            <a:off x="570925" y="2065025"/>
            <a:ext cx="1840231" cy="2286000"/>
          </a:xfrm>
          <a:prstGeom prst="rect">
            <a:avLst/>
          </a:prstGeom>
          <a:noFill/>
          <a:ln>
            <a:noFill/>
          </a:ln>
        </p:spPr>
      </p:pic>
      <p:pic>
        <p:nvPicPr>
          <p:cNvPr id="433" name="Google Shape;433;p67"/>
          <p:cNvPicPr preferRelativeResize="0"/>
          <p:nvPr/>
        </p:nvPicPr>
        <p:blipFill>
          <a:blip r:embed="rId7">
            <a:alphaModFix/>
          </a:blip>
          <a:stretch>
            <a:fillRect/>
          </a:stretch>
        </p:blipFill>
        <p:spPr>
          <a:xfrm>
            <a:off x="3302838" y="2705100"/>
            <a:ext cx="2514599" cy="1676400"/>
          </a:xfrm>
          <a:prstGeom prst="rect">
            <a:avLst/>
          </a:prstGeom>
          <a:noFill/>
          <a:ln>
            <a:noFill/>
          </a:ln>
        </p:spPr>
      </p:pic>
      <p:pic>
        <p:nvPicPr>
          <p:cNvPr id="434" name="Google Shape;434;p67"/>
          <p:cNvPicPr preferRelativeResize="0"/>
          <p:nvPr/>
        </p:nvPicPr>
        <p:blipFill>
          <a:blip r:embed="rId8">
            <a:alphaModFix/>
          </a:blip>
          <a:stretch>
            <a:fillRect/>
          </a:stretch>
        </p:blipFill>
        <p:spPr>
          <a:xfrm>
            <a:off x="6793988" y="2553150"/>
            <a:ext cx="1645920" cy="2286000"/>
          </a:xfrm>
          <a:prstGeom prst="rect">
            <a:avLst/>
          </a:prstGeom>
          <a:noFill/>
          <a:ln>
            <a:noFill/>
          </a:ln>
        </p:spPr>
      </p:pic>
      <p:pic>
        <p:nvPicPr>
          <p:cNvPr id="435" name="Google Shape;435;p67"/>
          <p:cNvPicPr preferRelativeResize="0"/>
          <p:nvPr/>
        </p:nvPicPr>
        <p:blipFill>
          <a:blip r:embed="rId9">
            <a:alphaModFix/>
          </a:blip>
          <a:stretch>
            <a:fillRect/>
          </a:stretch>
        </p:blipFill>
        <p:spPr>
          <a:xfrm>
            <a:off x="676650" y="4572000"/>
            <a:ext cx="1691640" cy="2286000"/>
          </a:xfrm>
          <a:prstGeom prst="rect">
            <a:avLst/>
          </a:prstGeom>
          <a:noFill/>
          <a:ln>
            <a:noFill/>
          </a:ln>
        </p:spPr>
      </p:pic>
      <p:pic>
        <p:nvPicPr>
          <p:cNvPr id="436" name="Google Shape;436;p67"/>
          <p:cNvPicPr preferRelativeResize="0"/>
          <p:nvPr/>
        </p:nvPicPr>
        <p:blipFill>
          <a:blip r:embed="rId10">
            <a:alphaModFix/>
          </a:blip>
          <a:stretch>
            <a:fillRect/>
          </a:stretch>
        </p:blipFill>
        <p:spPr>
          <a:xfrm>
            <a:off x="6359650" y="5106300"/>
            <a:ext cx="2514602" cy="1769532"/>
          </a:xfrm>
          <a:prstGeom prst="rect">
            <a:avLst/>
          </a:prstGeom>
          <a:noFill/>
          <a:ln>
            <a:noFill/>
          </a:ln>
        </p:spPr>
      </p:pic>
      <p:pic>
        <p:nvPicPr>
          <p:cNvPr id="437" name="Google Shape;437;p67"/>
          <p:cNvPicPr preferRelativeResize="0"/>
          <p:nvPr/>
        </p:nvPicPr>
        <p:blipFill>
          <a:blip r:embed="rId11">
            <a:alphaModFix/>
          </a:blip>
          <a:stretch>
            <a:fillRect/>
          </a:stretch>
        </p:blipFill>
        <p:spPr>
          <a:xfrm>
            <a:off x="3636625" y="4572000"/>
            <a:ext cx="1760220" cy="2286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5" name="Shape 445"/>
        <p:cNvGrpSpPr/>
        <p:nvPr/>
      </p:nvGrpSpPr>
      <p:grpSpPr>
        <a:xfrm>
          <a:off x="0" y="0"/>
          <a:ext cx="0" cy="0"/>
          <a:chOff x="0" y="0"/>
          <a:chExt cx="0" cy="0"/>
        </a:xfrm>
      </p:grpSpPr>
      <p:sp>
        <p:nvSpPr>
          <p:cNvPr id="446" name="Google Shape;446;p69"/>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447" name="Google Shape;447;p69"/>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448" name="Google Shape;448;p69"/>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449" name="Google Shape;449;p69"/>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450" name="Google Shape;450;p69"/>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451" name="Google Shape;451;p69"/>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452" name="Google Shape;452;p69"/>
          <p:cNvGrpSpPr/>
          <p:nvPr/>
        </p:nvGrpSpPr>
        <p:grpSpPr>
          <a:xfrm>
            <a:off x="1269317" y="-43"/>
            <a:ext cx="2783518" cy="6857880"/>
            <a:chOff x="451275" y="2481375"/>
            <a:chExt cx="2832233" cy="6977900"/>
          </a:xfrm>
        </p:grpSpPr>
        <p:pic>
          <p:nvPicPr>
            <p:cNvPr id="453" name="Google Shape;453;p69"/>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454" name="Google Shape;454;p69"/>
            <p:cNvGrpSpPr/>
            <p:nvPr/>
          </p:nvGrpSpPr>
          <p:grpSpPr>
            <a:xfrm>
              <a:off x="452025" y="4541011"/>
              <a:ext cx="1410154" cy="914404"/>
              <a:chOff x="152400" y="4815604"/>
              <a:chExt cx="1410154" cy="914404"/>
            </a:xfrm>
          </p:grpSpPr>
          <p:pic>
            <p:nvPicPr>
              <p:cNvPr id="455" name="Google Shape;455;p69"/>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456" name="Google Shape;456;p69"/>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457" name="Google Shape;457;p69"/>
            <p:cNvGrpSpPr/>
            <p:nvPr/>
          </p:nvGrpSpPr>
          <p:grpSpPr>
            <a:xfrm>
              <a:off x="451275" y="5570831"/>
              <a:ext cx="1411657" cy="914412"/>
              <a:chOff x="152400" y="7374338"/>
              <a:chExt cx="1411657" cy="914412"/>
            </a:xfrm>
          </p:grpSpPr>
          <p:pic>
            <p:nvPicPr>
              <p:cNvPr id="458" name="Google Shape;458;p69"/>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459" name="Google Shape;459;p69"/>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460" name="Google Shape;460;p69"/>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461" name="Google Shape;461;p69"/>
            <p:cNvGrpSpPr/>
            <p:nvPr/>
          </p:nvGrpSpPr>
          <p:grpSpPr>
            <a:xfrm>
              <a:off x="457200" y="6600659"/>
              <a:ext cx="2826308" cy="914401"/>
              <a:chOff x="-2896000" y="2327850"/>
              <a:chExt cx="2826308" cy="914401"/>
            </a:xfrm>
          </p:grpSpPr>
          <p:pic>
            <p:nvPicPr>
              <p:cNvPr id="462" name="Google Shape;462;p69"/>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463" name="Google Shape;463;p69"/>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464" name="Google Shape;464;p69"/>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465" name="Google Shape;465;p69"/>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466" name="Google Shape;466;p69"/>
            <p:cNvGrpSpPr/>
            <p:nvPr/>
          </p:nvGrpSpPr>
          <p:grpSpPr>
            <a:xfrm>
              <a:off x="457200" y="7630475"/>
              <a:ext cx="2109582" cy="1828800"/>
              <a:chOff x="-2348800" y="3433850"/>
              <a:chExt cx="2109582" cy="1828800"/>
            </a:xfrm>
          </p:grpSpPr>
          <p:pic>
            <p:nvPicPr>
              <p:cNvPr id="467" name="Google Shape;467;p69"/>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468" name="Google Shape;468;p69"/>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469" name="Google Shape;469;p69"/>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470" name="Google Shape;470;p69"/>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471" name="Google Shape;471;p69"/>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472" name="Google Shape;472;p69"/>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473" name="Google Shape;473;p69"/>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474" name="Google Shape;474;p69"/>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475" name="Google Shape;475;p69"/>
          <p:cNvSpPr txBox="1"/>
          <p:nvPr/>
        </p:nvSpPr>
        <p:spPr>
          <a:xfrm>
            <a:off x="-1427075" y="369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70"/>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481" name="Google Shape;481;p70"/>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482" name="Google Shape;482;p70"/>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483" name="Google Shape;483;p70"/>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484" name="Google Shape;484;p70"/>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485" name="Google Shape;485;p70"/>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486" name="Google Shape;486;p70"/>
          <p:cNvGrpSpPr/>
          <p:nvPr/>
        </p:nvGrpSpPr>
        <p:grpSpPr>
          <a:xfrm>
            <a:off x="1269317" y="-43"/>
            <a:ext cx="2783518" cy="6857880"/>
            <a:chOff x="451275" y="2481375"/>
            <a:chExt cx="2832233" cy="6977900"/>
          </a:xfrm>
        </p:grpSpPr>
        <p:pic>
          <p:nvPicPr>
            <p:cNvPr id="487" name="Google Shape;487;p70"/>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488" name="Google Shape;488;p70"/>
            <p:cNvGrpSpPr/>
            <p:nvPr/>
          </p:nvGrpSpPr>
          <p:grpSpPr>
            <a:xfrm>
              <a:off x="452025" y="4541011"/>
              <a:ext cx="1410154" cy="914404"/>
              <a:chOff x="152400" y="4815604"/>
              <a:chExt cx="1410154" cy="914404"/>
            </a:xfrm>
          </p:grpSpPr>
          <p:pic>
            <p:nvPicPr>
              <p:cNvPr id="489" name="Google Shape;489;p70"/>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490" name="Google Shape;490;p70"/>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491" name="Google Shape;491;p70"/>
            <p:cNvGrpSpPr/>
            <p:nvPr/>
          </p:nvGrpSpPr>
          <p:grpSpPr>
            <a:xfrm>
              <a:off x="451275" y="5570831"/>
              <a:ext cx="1411657" cy="914412"/>
              <a:chOff x="152400" y="7374338"/>
              <a:chExt cx="1411657" cy="914412"/>
            </a:xfrm>
          </p:grpSpPr>
          <p:pic>
            <p:nvPicPr>
              <p:cNvPr id="492" name="Google Shape;492;p70"/>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493" name="Google Shape;493;p70"/>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494" name="Google Shape;494;p70"/>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495" name="Google Shape;495;p70"/>
            <p:cNvGrpSpPr/>
            <p:nvPr/>
          </p:nvGrpSpPr>
          <p:grpSpPr>
            <a:xfrm>
              <a:off x="457200" y="6600659"/>
              <a:ext cx="2826308" cy="914401"/>
              <a:chOff x="-2896000" y="2327850"/>
              <a:chExt cx="2826308" cy="914401"/>
            </a:xfrm>
          </p:grpSpPr>
          <p:pic>
            <p:nvPicPr>
              <p:cNvPr id="496" name="Google Shape;496;p70"/>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497" name="Google Shape;497;p70"/>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498" name="Google Shape;498;p70"/>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499" name="Google Shape;499;p70"/>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500" name="Google Shape;500;p70"/>
            <p:cNvGrpSpPr/>
            <p:nvPr/>
          </p:nvGrpSpPr>
          <p:grpSpPr>
            <a:xfrm>
              <a:off x="457200" y="7630475"/>
              <a:ext cx="2109582" cy="1828800"/>
              <a:chOff x="-2348800" y="3433850"/>
              <a:chExt cx="2109582" cy="1828800"/>
            </a:xfrm>
          </p:grpSpPr>
          <p:pic>
            <p:nvPicPr>
              <p:cNvPr id="501" name="Google Shape;501;p70"/>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502" name="Google Shape;502;p70"/>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503" name="Google Shape;503;p70"/>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504" name="Google Shape;504;p70"/>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505" name="Google Shape;505;p70"/>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506" name="Google Shape;506;p70"/>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507" name="Google Shape;507;p70"/>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sp>
        <p:nvSpPr>
          <p:cNvPr id="508" name="Google Shape;508;p70"/>
          <p:cNvSpPr txBox="1"/>
          <p:nvPr/>
        </p:nvSpPr>
        <p:spPr>
          <a:xfrm>
            <a:off x="18225" y="22620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509" name="Google Shape;509;p70"/>
          <p:cNvSpPr txBox="1"/>
          <p:nvPr/>
        </p:nvSpPr>
        <p:spPr>
          <a:xfrm>
            <a:off x="18225" y="123832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510" name="Google Shape;510;p70"/>
          <p:cNvSpPr txBox="1"/>
          <p:nvPr/>
        </p:nvSpPr>
        <p:spPr>
          <a:xfrm>
            <a:off x="-53675" y="225045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FF9900"/>
                </a:solidFill>
                <a:latin typeface="Open Sans"/>
                <a:ea typeface="Open Sans"/>
                <a:cs typeface="Open Sans"/>
                <a:sym typeface="Open Sans"/>
              </a:rPr>
              <a:t>optional</a:t>
            </a:r>
            <a:endParaRPr>
              <a:solidFill>
                <a:srgbClr val="FF9900"/>
              </a:solidFill>
            </a:endParaRPr>
          </a:p>
        </p:txBody>
      </p:sp>
      <p:cxnSp>
        <p:nvCxnSpPr>
          <p:cNvPr id="511" name="Google Shape;511;p70"/>
          <p:cNvCxnSpPr/>
          <p:nvPr/>
        </p:nvCxnSpPr>
        <p:spPr>
          <a:xfrm>
            <a:off x="258375" y="451150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512" name="Google Shape;512;p70"/>
          <p:cNvSpPr txBox="1"/>
          <p:nvPr/>
        </p:nvSpPr>
        <p:spPr>
          <a:xfrm>
            <a:off x="18225" y="326257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cxnSp>
        <p:nvCxnSpPr>
          <p:cNvPr id="513" name="Google Shape;513;p70"/>
          <p:cNvCxnSpPr/>
          <p:nvPr/>
        </p:nvCxnSpPr>
        <p:spPr>
          <a:xfrm>
            <a:off x="258375" y="5959250"/>
            <a:ext cx="779700" cy="0"/>
          </a:xfrm>
          <a:prstGeom prst="straightConnector1">
            <a:avLst/>
          </a:prstGeom>
          <a:noFill/>
          <a:ln cap="flat" cmpd="sng" w="76200">
            <a:solidFill>
              <a:srgbClr val="00FF00"/>
            </a:solidFill>
            <a:prstDash val="solid"/>
            <a:round/>
            <a:headEnd len="med" w="med" type="none"/>
            <a:tailEnd len="med" w="med" type="triangle"/>
          </a:ln>
        </p:spPr>
      </p:cxn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descr="All text" id="518" name="Google Shape;518;p71"/>
          <p:cNvSpPr txBox="1"/>
          <p:nvPr/>
        </p:nvSpPr>
        <p:spPr>
          <a:xfrm>
            <a:off x="0" y="0"/>
            <a:ext cx="9144000" cy="1148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You can start your idea development if you want</a:t>
            </a:r>
            <a:endParaRPr sz="3600">
              <a:solidFill>
                <a:srgbClr val="FFFFFF"/>
              </a:solidFill>
              <a:latin typeface="Oswald"/>
              <a:ea typeface="Oswald"/>
              <a:cs typeface="Oswald"/>
              <a:sym typeface="Oswald"/>
            </a:endParaRPr>
          </a:p>
        </p:txBody>
      </p:sp>
      <p:pic>
        <p:nvPicPr>
          <p:cNvPr id="519" name="Google Shape;519;p71"/>
          <p:cNvPicPr preferRelativeResize="0"/>
          <p:nvPr/>
        </p:nvPicPr>
        <p:blipFill>
          <a:blip r:embed="rId3">
            <a:alphaModFix/>
          </a:blip>
          <a:stretch>
            <a:fillRect/>
          </a:stretch>
        </p:blipFill>
        <p:spPr>
          <a:xfrm>
            <a:off x="0" y="1148100"/>
            <a:ext cx="2117750" cy="2743201"/>
          </a:xfrm>
          <a:prstGeom prst="rect">
            <a:avLst/>
          </a:prstGeom>
          <a:noFill/>
          <a:ln>
            <a:noFill/>
          </a:ln>
        </p:spPr>
      </p:pic>
      <p:pic>
        <p:nvPicPr>
          <p:cNvPr id="520" name="Google Shape;520;p71"/>
          <p:cNvPicPr preferRelativeResize="0"/>
          <p:nvPr/>
        </p:nvPicPr>
        <p:blipFill>
          <a:blip r:embed="rId4">
            <a:alphaModFix/>
          </a:blip>
          <a:stretch>
            <a:fillRect/>
          </a:stretch>
        </p:blipFill>
        <p:spPr>
          <a:xfrm>
            <a:off x="2383556" y="1148100"/>
            <a:ext cx="2117750" cy="2743200"/>
          </a:xfrm>
          <a:prstGeom prst="rect">
            <a:avLst/>
          </a:prstGeom>
          <a:noFill/>
          <a:ln>
            <a:noFill/>
          </a:ln>
        </p:spPr>
      </p:pic>
      <p:pic>
        <p:nvPicPr>
          <p:cNvPr id="521" name="Google Shape;521;p71"/>
          <p:cNvPicPr preferRelativeResize="0"/>
          <p:nvPr/>
        </p:nvPicPr>
        <p:blipFill>
          <a:blip r:embed="rId5">
            <a:alphaModFix/>
          </a:blip>
          <a:stretch>
            <a:fillRect/>
          </a:stretch>
        </p:blipFill>
        <p:spPr>
          <a:xfrm>
            <a:off x="1" y="4114800"/>
            <a:ext cx="2117750" cy="2743201"/>
          </a:xfrm>
          <a:prstGeom prst="rect">
            <a:avLst/>
          </a:prstGeom>
          <a:noFill/>
          <a:ln>
            <a:noFill/>
          </a:ln>
        </p:spPr>
      </p:pic>
      <p:pic>
        <p:nvPicPr>
          <p:cNvPr id="522" name="Google Shape;522;p71"/>
          <p:cNvPicPr preferRelativeResize="0"/>
          <p:nvPr/>
        </p:nvPicPr>
        <p:blipFill>
          <a:blip r:embed="rId6">
            <a:alphaModFix/>
          </a:blip>
          <a:stretch>
            <a:fillRect/>
          </a:stretch>
        </p:blipFill>
        <p:spPr>
          <a:xfrm>
            <a:off x="4735948" y="1148100"/>
            <a:ext cx="4408064" cy="5709901"/>
          </a:xfrm>
          <a:prstGeom prst="rect">
            <a:avLst/>
          </a:prstGeom>
          <a:noFill/>
          <a:ln>
            <a:noFill/>
          </a:ln>
        </p:spPr>
      </p:pic>
      <p:pic>
        <p:nvPicPr>
          <p:cNvPr id="523" name="Google Shape;523;p71"/>
          <p:cNvPicPr preferRelativeResize="0"/>
          <p:nvPr/>
        </p:nvPicPr>
        <p:blipFill>
          <a:blip r:embed="rId7">
            <a:alphaModFix/>
          </a:blip>
          <a:stretch>
            <a:fillRect/>
          </a:stretch>
        </p:blipFill>
        <p:spPr>
          <a:xfrm>
            <a:off x="2384088" y="4114800"/>
            <a:ext cx="2116666" cy="274320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grpSp>
        <p:nvGrpSpPr>
          <p:cNvPr id="528" name="Google Shape;528;p72"/>
          <p:cNvGrpSpPr/>
          <p:nvPr/>
        </p:nvGrpSpPr>
        <p:grpSpPr>
          <a:xfrm>
            <a:off x="0" y="0"/>
            <a:ext cx="9144000" cy="5049648"/>
            <a:chOff x="0" y="0"/>
            <a:chExt cx="9144000" cy="5049648"/>
          </a:xfrm>
        </p:grpSpPr>
        <p:sp>
          <p:nvSpPr>
            <p:cNvPr id="529" name="Google Shape;529;p72"/>
            <p:cNvSpPr txBox="1"/>
            <p:nvPr/>
          </p:nvSpPr>
          <p:spPr>
            <a:xfrm>
              <a:off x="0" y="0"/>
              <a:ext cx="91440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Hayden Coyle generates ideas</a:t>
              </a:r>
              <a:endParaRPr sz="3600">
                <a:solidFill>
                  <a:srgbClr val="FFFFFF"/>
                </a:solidFill>
                <a:latin typeface="Oswald"/>
                <a:ea typeface="Oswald"/>
                <a:cs typeface="Oswald"/>
                <a:sym typeface="Oswald"/>
              </a:endParaRPr>
            </a:p>
          </p:txBody>
        </p:sp>
        <p:pic>
          <p:nvPicPr>
            <p:cNvPr id="530" name="Google Shape;530;p72"/>
            <p:cNvPicPr preferRelativeResize="0"/>
            <p:nvPr/>
          </p:nvPicPr>
          <p:blipFill>
            <a:blip r:embed="rId3">
              <a:alphaModFix/>
            </a:blip>
            <a:stretch>
              <a:fillRect/>
            </a:stretch>
          </p:blipFill>
          <p:spPr>
            <a:xfrm>
              <a:off x="0" y="811064"/>
              <a:ext cx="4645012" cy="4238584"/>
            </a:xfrm>
            <a:prstGeom prst="rect">
              <a:avLst/>
            </a:prstGeom>
            <a:noFill/>
            <a:ln>
              <a:noFill/>
            </a:ln>
          </p:spPr>
        </p:pic>
        <p:pic>
          <p:nvPicPr>
            <p:cNvPr id="531" name="Google Shape;531;p72"/>
            <p:cNvPicPr preferRelativeResize="0"/>
            <p:nvPr/>
          </p:nvPicPr>
          <p:blipFill>
            <a:blip r:embed="rId4">
              <a:alphaModFix/>
            </a:blip>
            <a:stretch>
              <a:fillRect/>
            </a:stretch>
          </p:blipFill>
          <p:spPr>
            <a:xfrm>
              <a:off x="4645024" y="806710"/>
              <a:ext cx="4498975" cy="4238591"/>
            </a:xfrm>
            <a:prstGeom prst="rect">
              <a:avLst/>
            </a:prstGeom>
            <a:noFill/>
            <a:ln>
              <a:noFill/>
            </a:ln>
          </p:spPr>
        </p:pic>
      </p:grpSp>
      <p:sp>
        <p:nvSpPr>
          <p:cNvPr descr="Column 1" id="532" name="Google Shape;532;p72"/>
          <p:cNvSpPr txBox="1"/>
          <p:nvPr/>
        </p:nvSpPr>
        <p:spPr>
          <a:xfrm>
            <a:off x="0" y="5049650"/>
            <a:ext cx="3000000" cy="180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ሃይደን ኮይል ሃሳቦችን ያመነጫል።</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هايدن كويل يولد الأفكار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Hayden Coyle genera idees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海登·科伊尔 (Hayden Coyle) 提出创意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هایدن کویل ایده پردازی می کند</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हेडन कोयल विचार उत्पन्न करते हैं</a:t>
            </a:r>
            <a:endParaRPr sz="1100">
              <a:solidFill>
                <a:srgbClr val="AAAAAA"/>
              </a:solidFill>
              <a:latin typeface="Average"/>
              <a:ea typeface="Average"/>
              <a:cs typeface="Average"/>
              <a:sym typeface="Average"/>
            </a:endParaRPr>
          </a:p>
        </p:txBody>
      </p:sp>
      <p:sp>
        <p:nvSpPr>
          <p:cNvPr descr="Column 2" id="533" name="Google Shape;533;p72"/>
          <p:cNvSpPr txBox="1"/>
          <p:nvPr/>
        </p:nvSpPr>
        <p:spPr>
          <a:xfrm>
            <a:off x="3072000" y="5049650"/>
            <a:ext cx="3000000" cy="180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300">
                <a:solidFill>
                  <a:srgbClr val="AAAAAA"/>
                </a:solidFill>
                <a:latin typeface="Average"/>
                <a:ea typeface="Average"/>
                <a:cs typeface="Average"/>
                <a:sym typeface="Average"/>
              </a:rPr>
              <a:t>ヘイデン・コイルはアイデアを生み出す</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US" sz="1300">
                <a:solidFill>
                  <a:srgbClr val="AAAAAA"/>
                </a:solidFill>
                <a:latin typeface="Average"/>
                <a:ea typeface="Average"/>
                <a:cs typeface="Average"/>
                <a:sym typeface="Average"/>
              </a:rPr>
              <a:t>Hayden Coyle은 아이디어를 생성합니다</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US" sz="1300">
                <a:solidFill>
                  <a:srgbClr val="AAAAAA"/>
                </a:solidFill>
                <a:latin typeface="Average"/>
                <a:ea typeface="Average"/>
                <a:cs typeface="Average"/>
                <a:sym typeface="Average"/>
              </a:rPr>
              <a:t>Hayden Coyle ramanan çêdike</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US" sz="1300">
                <a:solidFill>
                  <a:srgbClr val="AAAAAA"/>
                </a:solidFill>
                <a:latin typeface="Average"/>
                <a:ea typeface="Average"/>
                <a:cs typeface="Average"/>
                <a:sym typeface="Average"/>
              </a:rPr>
              <a:t>Hayden Coyle gera ideias</a:t>
            </a:r>
            <a:endParaRPr sz="1000">
              <a:solidFill>
                <a:srgbClr val="AAAAAA"/>
              </a:solidFill>
              <a:latin typeface="Average"/>
              <a:ea typeface="Average"/>
              <a:cs typeface="Average"/>
              <a:sym typeface="Average"/>
            </a:endParaRPr>
          </a:p>
          <a:p>
            <a:pPr indent="0" lvl="0" marL="0" rtl="0" algn="ctr">
              <a:spcBef>
                <a:spcPts val="0"/>
              </a:spcBef>
              <a:spcAft>
                <a:spcPts val="0"/>
              </a:spcAft>
              <a:buNone/>
            </a:pPr>
            <a:r>
              <a:rPr lang="en-US" sz="1300">
                <a:solidFill>
                  <a:srgbClr val="AAAAAA"/>
                </a:solidFill>
                <a:latin typeface="Average"/>
                <a:ea typeface="Average"/>
                <a:cs typeface="Average"/>
                <a:sym typeface="Average"/>
              </a:rPr>
              <a:t>ਹੇਡਨ ਕੋਇਲ ਵਿਚਾਰ ਪੈਦਾ ਕਰਦਾ ਹੈ</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US" sz="1300">
                <a:solidFill>
                  <a:srgbClr val="AAAAAA"/>
                </a:solidFill>
                <a:latin typeface="Average"/>
                <a:ea typeface="Average"/>
                <a:cs typeface="Average"/>
                <a:sym typeface="Average"/>
              </a:rPr>
              <a:t>Хейден Койл генерирует идеи</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rPr lang="en-US" sz="1300">
                <a:solidFill>
                  <a:srgbClr val="AAAAAA"/>
                </a:solidFill>
                <a:latin typeface="Average"/>
                <a:ea typeface="Average"/>
                <a:cs typeface="Average"/>
                <a:sym typeface="Average"/>
              </a:rPr>
              <a:t>Hayden Coyle wuxuu abuuraa fikrado</a:t>
            </a:r>
            <a:endParaRPr sz="1000">
              <a:solidFill>
                <a:srgbClr val="AAAAAA"/>
              </a:solidFill>
              <a:latin typeface="Average"/>
              <a:ea typeface="Average"/>
              <a:cs typeface="Average"/>
              <a:sym typeface="Average"/>
            </a:endParaRPr>
          </a:p>
        </p:txBody>
      </p:sp>
      <p:sp>
        <p:nvSpPr>
          <p:cNvPr descr="Column 3" id="534" name="Google Shape;534;p72"/>
          <p:cNvSpPr txBox="1"/>
          <p:nvPr/>
        </p:nvSpPr>
        <p:spPr>
          <a:xfrm>
            <a:off x="6144000" y="5049650"/>
            <a:ext cx="3000000" cy="1808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Hayden Coyle genera ideas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Hayden Coyle hutoa mawazo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Si Hayden Coyle ay bumubuo ng mga ideya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Hayden Coyle fikir üretiyor</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Гайден Койл генерує ідеї</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Hayden Coyle tạo ra ý tưởng</a:t>
            </a:r>
            <a:endParaRPr>
              <a:solidFill>
                <a:srgbClr val="AAAAAA"/>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descr="All text" id="539" name="Google Shape;539;p73"/>
          <p:cNvSpPr txBox="1"/>
          <p:nvPr/>
        </p:nvSpPr>
        <p:spPr>
          <a:xfrm>
            <a:off x="0" y="6051300"/>
            <a:ext cx="91440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400">
                <a:solidFill>
                  <a:srgbClr val="FFFFFF"/>
                </a:solidFill>
                <a:latin typeface="Oswald"/>
                <a:ea typeface="Oswald"/>
                <a:cs typeface="Oswald"/>
                <a:sym typeface="Oswald"/>
              </a:rPr>
              <a:t>Hayden Coyle’s collection of reference photos</a:t>
            </a:r>
            <a:endParaRPr sz="2400">
              <a:solidFill>
                <a:srgbClr val="FFFFFF"/>
              </a:solidFill>
              <a:latin typeface="Oswald"/>
              <a:ea typeface="Oswald"/>
              <a:cs typeface="Oswald"/>
              <a:sym typeface="Oswald"/>
            </a:endParaRPr>
          </a:p>
        </p:txBody>
      </p:sp>
      <p:pic>
        <p:nvPicPr>
          <p:cNvPr descr="Image result for ketterdam" id="540" name="Google Shape;540;p73"/>
          <p:cNvPicPr preferRelativeResize="0"/>
          <p:nvPr/>
        </p:nvPicPr>
        <p:blipFill>
          <a:blip r:embed="rId3">
            <a:alphaModFix/>
          </a:blip>
          <a:stretch>
            <a:fillRect/>
          </a:stretch>
        </p:blipFill>
        <p:spPr>
          <a:xfrm>
            <a:off x="0" y="0"/>
            <a:ext cx="2186205" cy="2743200"/>
          </a:xfrm>
          <a:prstGeom prst="rect">
            <a:avLst/>
          </a:prstGeom>
          <a:noFill/>
          <a:ln>
            <a:noFill/>
          </a:ln>
        </p:spPr>
      </p:pic>
      <p:pic>
        <p:nvPicPr>
          <p:cNvPr descr="Related image" id="541" name="Google Shape;541;p73"/>
          <p:cNvPicPr preferRelativeResize="0"/>
          <p:nvPr/>
        </p:nvPicPr>
        <p:blipFill rotWithShape="1">
          <a:blip r:embed="rId4">
            <a:alphaModFix/>
          </a:blip>
          <a:srcRect b="0" l="0" r="45513" t="0"/>
          <a:stretch/>
        </p:blipFill>
        <p:spPr>
          <a:xfrm>
            <a:off x="2044316" y="0"/>
            <a:ext cx="2649013" cy="2743200"/>
          </a:xfrm>
          <a:prstGeom prst="rect">
            <a:avLst/>
          </a:prstGeom>
          <a:noFill/>
          <a:ln>
            <a:noFill/>
          </a:ln>
        </p:spPr>
      </p:pic>
      <p:pic>
        <p:nvPicPr>
          <p:cNvPr id="542" name="Google Shape;542;p73"/>
          <p:cNvPicPr preferRelativeResize="0"/>
          <p:nvPr/>
        </p:nvPicPr>
        <p:blipFill>
          <a:blip r:embed="rId5">
            <a:alphaModFix/>
          </a:blip>
          <a:stretch>
            <a:fillRect/>
          </a:stretch>
        </p:blipFill>
        <p:spPr>
          <a:xfrm>
            <a:off x="4551440" y="0"/>
            <a:ext cx="2663974" cy="2743200"/>
          </a:xfrm>
          <a:prstGeom prst="rect">
            <a:avLst/>
          </a:prstGeom>
          <a:noFill/>
          <a:ln>
            <a:noFill/>
          </a:ln>
        </p:spPr>
      </p:pic>
      <p:pic>
        <p:nvPicPr>
          <p:cNvPr id="543" name="Google Shape;543;p73"/>
          <p:cNvPicPr preferRelativeResize="0"/>
          <p:nvPr/>
        </p:nvPicPr>
        <p:blipFill>
          <a:blip r:embed="rId6">
            <a:alphaModFix/>
          </a:blip>
          <a:stretch>
            <a:fillRect/>
          </a:stretch>
        </p:blipFill>
        <p:spPr>
          <a:xfrm>
            <a:off x="7073525" y="0"/>
            <a:ext cx="2070481" cy="2743200"/>
          </a:xfrm>
          <a:prstGeom prst="rect">
            <a:avLst/>
          </a:prstGeom>
          <a:noFill/>
          <a:ln>
            <a:noFill/>
          </a:ln>
        </p:spPr>
      </p:pic>
      <p:pic>
        <p:nvPicPr>
          <p:cNvPr id="544" name="Google Shape;544;p73"/>
          <p:cNvPicPr preferRelativeResize="0"/>
          <p:nvPr/>
        </p:nvPicPr>
        <p:blipFill rotWithShape="1">
          <a:blip r:embed="rId7">
            <a:alphaModFix/>
          </a:blip>
          <a:srcRect b="23931" l="24998" r="0" t="9465"/>
          <a:stretch/>
        </p:blipFill>
        <p:spPr>
          <a:xfrm>
            <a:off x="0" y="3308100"/>
            <a:ext cx="2510028" cy="2743200"/>
          </a:xfrm>
          <a:prstGeom prst="rect">
            <a:avLst/>
          </a:prstGeom>
          <a:noFill/>
          <a:ln>
            <a:noFill/>
          </a:ln>
        </p:spPr>
      </p:pic>
      <p:pic>
        <p:nvPicPr>
          <p:cNvPr id="545" name="Google Shape;545;p73"/>
          <p:cNvPicPr preferRelativeResize="0"/>
          <p:nvPr/>
        </p:nvPicPr>
        <p:blipFill>
          <a:blip r:embed="rId8">
            <a:alphaModFix/>
          </a:blip>
          <a:stretch>
            <a:fillRect/>
          </a:stretch>
        </p:blipFill>
        <p:spPr>
          <a:xfrm>
            <a:off x="2545817" y="3308091"/>
            <a:ext cx="1836821" cy="2743200"/>
          </a:xfrm>
          <a:prstGeom prst="rect">
            <a:avLst/>
          </a:prstGeom>
          <a:noFill/>
          <a:ln>
            <a:noFill/>
          </a:ln>
        </p:spPr>
      </p:pic>
      <p:pic>
        <p:nvPicPr>
          <p:cNvPr id="546" name="Google Shape;546;p73"/>
          <p:cNvPicPr preferRelativeResize="0"/>
          <p:nvPr/>
        </p:nvPicPr>
        <p:blipFill>
          <a:blip r:embed="rId9">
            <a:alphaModFix/>
          </a:blip>
          <a:stretch>
            <a:fillRect/>
          </a:stretch>
        </p:blipFill>
        <p:spPr>
          <a:xfrm>
            <a:off x="4418428" y="3308091"/>
            <a:ext cx="2061410" cy="2743200"/>
          </a:xfrm>
          <a:prstGeom prst="rect">
            <a:avLst/>
          </a:prstGeom>
          <a:noFill/>
          <a:ln>
            <a:noFill/>
          </a:ln>
        </p:spPr>
      </p:pic>
      <p:pic>
        <p:nvPicPr>
          <p:cNvPr id="547" name="Google Shape;547;p73"/>
          <p:cNvPicPr preferRelativeResize="0"/>
          <p:nvPr/>
        </p:nvPicPr>
        <p:blipFill>
          <a:blip r:embed="rId10">
            <a:alphaModFix/>
          </a:blip>
          <a:stretch>
            <a:fillRect/>
          </a:stretch>
        </p:blipFill>
        <p:spPr>
          <a:xfrm>
            <a:off x="6515628" y="3308091"/>
            <a:ext cx="2639900" cy="27432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74"/>
          <p:cNvSpPr txBox="1"/>
          <p:nvPr/>
        </p:nvSpPr>
        <p:spPr>
          <a:xfrm>
            <a:off x="75" y="0"/>
            <a:ext cx="5945700" cy="130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Hayden Coyle makes some thumbnail drawings</a:t>
            </a:r>
            <a:endParaRPr sz="3600">
              <a:solidFill>
                <a:srgbClr val="FFFFFF"/>
              </a:solidFill>
              <a:latin typeface="Oswald"/>
              <a:ea typeface="Oswald"/>
              <a:cs typeface="Oswald"/>
              <a:sym typeface="Oswald"/>
            </a:endParaRPr>
          </a:p>
        </p:txBody>
      </p:sp>
      <p:pic>
        <p:nvPicPr>
          <p:cNvPr id="553" name="Google Shape;553;p74"/>
          <p:cNvPicPr preferRelativeResize="0"/>
          <p:nvPr/>
        </p:nvPicPr>
        <p:blipFill>
          <a:blip r:embed="rId3">
            <a:alphaModFix/>
          </a:blip>
          <a:stretch>
            <a:fillRect/>
          </a:stretch>
        </p:blipFill>
        <p:spPr>
          <a:xfrm>
            <a:off x="0" y="1304200"/>
            <a:ext cx="5945748" cy="5553798"/>
          </a:xfrm>
          <a:prstGeom prst="rect">
            <a:avLst/>
          </a:prstGeom>
          <a:noFill/>
          <a:ln>
            <a:noFill/>
          </a:ln>
        </p:spPr>
      </p:pic>
      <p:sp>
        <p:nvSpPr>
          <p:cNvPr descr="Translations" id="554" name="Google Shape;554;p74"/>
          <p:cNvSpPr txBox="1"/>
          <p:nvPr/>
        </p:nvSpPr>
        <p:spPr>
          <a:xfrm>
            <a:off x="5945750" y="100"/>
            <a:ext cx="31983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50">
                <a:solidFill>
                  <a:srgbClr val="AAAAAA"/>
                </a:solidFill>
                <a:latin typeface="Average"/>
                <a:ea typeface="Average"/>
                <a:cs typeface="Average"/>
                <a:sym typeface="Average"/>
              </a:rPr>
              <a:t>ሃይደን ኮይል አንዳንድ ድንክዬ ስዕሎችን ይሰራል</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هايدن كويل يرسم بعض الرسومات المصغرة</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fa uns dibuixos en miniatura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海登·科伊尔 (Hayden Coyle) 制作了一些缩略图</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هایدن کویل چند نقاشی کوچک می‌کشد</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हेडन कोयल कुछ थंबनेल चित्र बनाते हैं</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ヘイデン・コイルがサムネイル画を描く</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Coyle이 몇 가지 썸네일 그림을 그립니다.</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hin wêneyên piçûk çêdike</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faz alguns desenhos em miniatura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ਹੇਡਨ ਕੋਇਲ ਕੁਝ ਥੰਬਨੇਲ ਡਰਾਇੰਗ ਬਣਾਉਂਦਾ ਹੈ</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Хейден Койл делает несколько эскизных рисунков</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waxa uu sameeyaa sawirro thumbnail ah</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hace algunos dibujos en miniatura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hutengeneza michoro ya vijipicha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Gumagawa si Hayden Coyle ng ilang thumbnail drawing</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bazı küçük çizimler yapıyor</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Гайден Койл робить кілька мініатюрних малюнків</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Hayden Coyle thực hiện một số bản vẽ thu nhỏ</a:t>
            </a:r>
            <a:endParaRPr sz="135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75"/>
          <p:cNvSpPr txBox="1"/>
          <p:nvPr/>
        </p:nvSpPr>
        <p:spPr>
          <a:xfrm>
            <a:off x="0" y="0"/>
            <a:ext cx="3654600" cy="201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Hayden Coyle’s rough copies</a:t>
            </a:r>
            <a:endParaRPr sz="3600">
              <a:solidFill>
                <a:srgbClr val="FFFFFF"/>
              </a:solidFill>
              <a:latin typeface="Oswald"/>
              <a:ea typeface="Oswald"/>
              <a:cs typeface="Oswald"/>
              <a:sym typeface="Oswald"/>
            </a:endParaRPr>
          </a:p>
        </p:txBody>
      </p:sp>
      <p:grpSp>
        <p:nvGrpSpPr>
          <p:cNvPr id="560" name="Google Shape;560;p75"/>
          <p:cNvGrpSpPr/>
          <p:nvPr/>
        </p:nvGrpSpPr>
        <p:grpSpPr>
          <a:xfrm>
            <a:off x="0" y="0"/>
            <a:ext cx="8365406" cy="6858000"/>
            <a:chOff x="0" y="0"/>
            <a:chExt cx="8365406" cy="6858000"/>
          </a:xfrm>
        </p:grpSpPr>
        <p:pic>
          <p:nvPicPr>
            <p:cNvPr id="561" name="Google Shape;561;p75"/>
            <p:cNvPicPr preferRelativeResize="0"/>
            <p:nvPr/>
          </p:nvPicPr>
          <p:blipFill>
            <a:blip r:embed="rId3">
              <a:alphaModFix/>
            </a:blip>
            <a:stretch>
              <a:fillRect/>
            </a:stretch>
          </p:blipFill>
          <p:spPr>
            <a:xfrm>
              <a:off x="4479775" y="0"/>
              <a:ext cx="3885631" cy="3997125"/>
            </a:xfrm>
            <a:prstGeom prst="rect">
              <a:avLst/>
            </a:prstGeom>
            <a:noFill/>
            <a:ln>
              <a:noFill/>
            </a:ln>
          </p:spPr>
        </p:pic>
        <p:pic>
          <p:nvPicPr>
            <p:cNvPr id="562" name="Google Shape;562;p75"/>
            <p:cNvPicPr preferRelativeResize="0"/>
            <p:nvPr/>
          </p:nvPicPr>
          <p:blipFill>
            <a:blip r:embed="rId4">
              <a:alphaModFix/>
            </a:blip>
            <a:stretch>
              <a:fillRect/>
            </a:stretch>
          </p:blipFill>
          <p:spPr>
            <a:xfrm>
              <a:off x="0" y="2010323"/>
              <a:ext cx="3654675" cy="4847677"/>
            </a:xfrm>
            <a:prstGeom prst="rect">
              <a:avLst/>
            </a:prstGeom>
            <a:noFill/>
            <a:ln>
              <a:noFill/>
            </a:ln>
          </p:spPr>
        </p:pic>
      </p:grpSp>
      <p:sp>
        <p:nvSpPr>
          <p:cNvPr descr="Column 1" id="563" name="Google Shape;563;p75"/>
          <p:cNvSpPr txBox="1"/>
          <p:nvPr/>
        </p:nvSpPr>
        <p:spPr>
          <a:xfrm>
            <a:off x="3654675" y="3997125"/>
            <a:ext cx="2517600" cy="2860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የሃይደን ኮይል ሻካራ ቅጂዎች</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نسخ هايدن كويل الأولية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Còpies en brut de Hayden Coyle</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海登·科伊尔的草稿</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نسخه‌های خام هیدن کویل</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हेडन कोयल की रफ कॉपीज़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ヘイデン・コイルのラフコピー</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Hayden Coyle의 초안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Kopiyên xav ên Hayden Coyle</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Cópias brutas de Hayden Coyle</a:t>
            </a:r>
            <a:endParaRPr sz="1100">
              <a:solidFill>
                <a:srgbClr val="AAAAAA"/>
              </a:solidFill>
              <a:latin typeface="Average"/>
              <a:ea typeface="Average"/>
              <a:cs typeface="Average"/>
              <a:sym typeface="Average"/>
            </a:endParaRPr>
          </a:p>
        </p:txBody>
      </p:sp>
      <p:sp>
        <p:nvSpPr>
          <p:cNvPr descr="Column 2" id="564" name="Google Shape;564;p75"/>
          <p:cNvSpPr txBox="1"/>
          <p:nvPr/>
        </p:nvSpPr>
        <p:spPr>
          <a:xfrm>
            <a:off x="6172201" y="3997125"/>
            <a:ext cx="2971800" cy="2860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ਹੇਡਨ ਕੋਇਲ ਦੀਆਂ ਰਫ਼ ਕਾਪੀਆਂ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Черновые копии Хейдена Койла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Nuqullada qallafsan ee Hayden Coyle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Los borradores de Hayden Coyle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Nakala mbaya za Hayden Coyle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Mga magaspang na kopya ni Hayden Coyle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Hayden Coyle'un kaba kopyaları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Чорнові копії Гайдена Койла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Bản sao thô của Hayden Coyle</a:t>
            </a:r>
            <a:endParaRPr sz="1200">
              <a:solidFill>
                <a:srgbClr val="AAAAAA"/>
              </a:solidFill>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76"/>
          <p:cNvPicPr preferRelativeResize="0"/>
          <p:nvPr/>
        </p:nvPicPr>
        <p:blipFill>
          <a:blip r:embed="rId3">
            <a:alphaModFix/>
          </a:blip>
          <a:stretch>
            <a:fillRect/>
          </a:stretch>
        </p:blipFill>
        <p:spPr>
          <a:xfrm>
            <a:off x="4114800" y="0"/>
            <a:ext cx="5029200" cy="6858000"/>
          </a:xfrm>
          <a:prstGeom prst="rect">
            <a:avLst/>
          </a:prstGeom>
          <a:noFill/>
          <a:ln>
            <a:noFill/>
          </a:ln>
        </p:spPr>
      </p:pic>
      <p:pic>
        <p:nvPicPr>
          <p:cNvPr id="570" name="Google Shape;570;p76"/>
          <p:cNvPicPr preferRelativeResize="0"/>
          <p:nvPr/>
        </p:nvPicPr>
        <p:blipFill>
          <a:blip r:embed="rId4">
            <a:alphaModFix/>
          </a:blip>
          <a:stretch>
            <a:fillRect/>
          </a:stretch>
        </p:blipFill>
        <p:spPr>
          <a:xfrm>
            <a:off x="1142995" y="0"/>
            <a:ext cx="1828800" cy="1828800"/>
          </a:xfrm>
          <a:prstGeom prst="rect">
            <a:avLst/>
          </a:prstGeom>
          <a:noFill/>
          <a:ln>
            <a:noFill/>
          </a:ln>
        </p:spPr>
      </p:pic>
      <p:sp>
        <p:nvSpPr>
          <p:cNvPr descr="Title" id="571" name="Google Shape;571;p76"/>
          <p:cNvSpPr txBox="1"/>
          <p:nvPr/>
        </p:nvSpPr>
        <p:spPr>
          <a:xfrm>
            <a:off x="0" y="1828800"/>
            <a:ext cx="4114800" cy="90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600">
                <a:solidFill>
                  <a:srgbClr val="FFFFFF"/>
                </a:solidFill>
                <a:latin typeface="Oswald"/>
                <a:ea typeface="Oswald"/>
                <a:cs typeface="Oswald"/>
                <a:sym typeface="Oswald"/>
              </a:rPr>
              <a:t>Hayden Coyle’s painting project</a:t>
            </a:r>
            <a:endParaRPr sz="1200">
              <a:solidFill>
                <a:srgbClr val="AAAAAA"/>
              </a:solidFill>
              <a:latin typeface="Average"/>
              <a:ea typeface="Average"/>
              <a:cs typeface="Average"/>
              <a:sym typeface="Average"/>
            </a:endParaRPr>
          </a:p>
        </p:txBody>
      </p:sp>
      <p:sp>
        <p:nvSpPr>
          <p:cNvPr descr="Translations" id="572" name="Google Shape;572;p76"/>
          <p:cNvSpPr txBox="1"/>
          <p:nvPr/>
        </p:nvSpPr>
        <p:spPr>
          <a:xfrm>
            <a:off x="0" y="2737800"/>
            <a:ext cx="4114800" cy="412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የሃይደን ኮይል ሻካራ ቅጂዎች</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نسخ هايدن كويل الأولية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Còpies en brut de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海登·科伊尔的草稿</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نسخه‌های خام هیدن کویل</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हेडन कोयल की रफ कॉपीज़</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ヘイデン・コイルのラフコピー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Hayden Coyle의 초안</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Kopiyên xav ên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Cópias brutas de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ਹੇਡਨ ਕੋਇਲ ਦੀਆਂ ਰਫ਼ ਕਾਪੀਆਂ</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Черновые копии Хейдена Койла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Nuqullada qallafsan ee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Los borradores de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Nakala mbaya za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Mga magaspang na kopya ni Hayden Coyle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Hayden Coyle'un kaba kopyaları</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Чорнові копії Гайдена Койла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Bản sao thô của Hayden Coyle</a:t>
            </a:r>
            <a:endParaRPr sz="1900">
              <a:solidFill>
                <a:srgbClr val="CACACA"/>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2"/>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FFFFF"/>
                </a:solidFill>
                <a:latin typeface="Cabin"/>
                <a:ea typeface="Cabin"/>
                <a:cs typeface="Cabin"/>
                <a:sym typeface="Cabin"/>
              </a:rPr>
              <a:t>Jordan M. Rhodes</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(Rhode Island, USA)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US" sz="2400" u="sng">
                <a:solidFill>
                  <a:schemeClr val="hlink"/>
                </a:solidFill>
                <a:latin typeface="Cabin"/>
                <a:ea typeface="Cabin"/>
                <a:cs typeface="Cabin"/>
                <a:sym typeface="Cabin"/>
                <a:hlinkClick r:id="rId3"/>
              </a:rPr>
              <a:t>@jmr_art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US" sz="2400">
                <a:solidFill>
                  <a:srgbClr val="FFFFFF"/>
                </a:solidFill>
                <a:latin typeface="Cabin"/>
                <a:ea typeface="Cabin"/>
                <a:cs typeface="Cabin"/>
                <a:sym typeface="Cabin"/>
              </a:rPr>
              <a:t>braids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US" sz="2400">
                <a:solidFill>
                  <a:srgbClr val="B7B7B7"/>
                </a:solidFill>
                <a:latin typeface="Cabin"/>
                <a:ea typeface="Cabin"/>
                <a:cs typeface="Cabin"/>
                <a:sym typeface="Cabin"/>
              </a:rPr>
              <a:t>2024</a:t>
            </a:r>
            <a:endParaRPr sz="2400">
              <a:solidFill>
                <a:srgbClr val="B7B7B7"/>
              </a:solidFill>
              <a:latin typeface="Cabin"/>
              <a:ea typeface="Cabin"/>
              <a:cs typeface="Cabin"/>
              <a:sym typeface="Cabin"/>
            </a:endParaRPr>
          </a:p>
        </p:txBody>
      </p:sp>
      <p:pic>
        <p:nvPicPr>
          <p:cNvPr id="186" name="Google Shape;186;p32" title="Jordan M. Rhodes (Rhode Island, USA) @jmr_art, braids, 2024. 2.mp4">
            <a:hlinkClick r:id="rId4"/>
          </p:cNvPr>
          <p:cNvPicPr preferRelativeResize="0"/>
          <p:nvPr/>
        </p:nvPicPr>
        <p:blipFill>
          <a:blip r:embed="rId5">
            <a:alphaModFix/>
          </a:blip>
          <a:stretch>
            <a:fillRect/>
          </a:stretch>
        </p:blipFill>
        <p:spPr>
          <a:xfrm>
            <a:off x="0" y="100"/>
            <a:ext cx="5486395"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id="577" name="Google Shape;577;p77"/>
          <p:cNvPicPr preferRelativeResize="0"/>
          <p:nvPr/>
        </p:nvPicPr>
        <p:blipFill>
          <a:blip r:embed="rId3">
            <a:alphaModFix/>
          </a:blip>
          <a:stretch>
            <a:fillRect/>
          </a:stretch>
        </p:blipFill>
        <p:spPr>
          <a:xfrm>
            <a:off x="134475" y="0"/>
            <a:ext cx="8875046" cy="6858001"/>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pic>
        <p:nvPicPr>
          <p:cNvPr id="582" name="Google Shape;582;p78"/>
          <p:cNvPicPr preferRelativeResize="0"/>
          <p:nvPr/>
        </p:nvPicPr>
        <p:blipFill>
          <a:blip r:embed="rId3">
            <a:alphaModFix/>
          </a:blip>
          <a:stretch>
            <a:fillRect/>
          </a:stretch>
        </p:blipFill>
        <p:spPr>
          <a:xfrm>
            <a:off x="134475" y="0"/>
            <a:ext cx="8875046" cy="6858001"/>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descr="Title" id="591" name="Google Shape;591;p80"/>
          <p:cNvSpPr txBox="1"/>
          <p:nvPr/>
        </p:nvSpPr>
        <p:spPr>
          <a:xfrm>
            <a:off x="0" y="-25"/>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300">
                <a:solidFill>
                  <a:srgbClr val="FFFFFF"/>
                </a:solidFill>
                <a:latin typeface="Oswald"/>
                <a:ea typeface="Oswald"/>
                <a:cs typeface="Oswald"/>
                <a:sym typeface="Oswald"/>
              </a:rPr>
              <a:t>Using a </a:t>
            </a:r>
            <a:r>
              <a:rPr lang="en-US" sz="6300">
                <a:solidFill>
                  <a:srgbClr val="A2C4C9"/>
                </a:solidFill>
                <a:latin typeface="Oswald"/>
                <a:ea typeface="Oswald"/>
                <a:cs typeface="Oswald"/>
                <a:sym typeface="Oswald"/>
              </a:rPr>
              <a:t>colour </a:t>
            </a:r>
            <a:r>
              <a:rPr lang="en-US" sz="6300">
                <a:solidFill>
                  <a:srgbClr val="F9CB9C"/>
                </a:solidFill>
                <a:latin typeface="Oswald"/>
                <a:ea typeface="Oswald"/>
                <a:cs typeface="Oswald"/>
                <a:sym typeface="Oswald"/>
              </a:rPr>
              <a:t>scheme </a:t>
            </a:r>
            <a:r>
              <a:rPr lang="en-US" sz="6300">
                <a:solidFill>
                  <a:srgbClr val="FFFFFF"/>
                </a:solidFill>
                <a:latin typeface="Oswald"/>
                <a:ea typeface="Oswald"/>
                <a:cs typeface="Oswald"/>
                <a:sym typeface="Oswald"/>
              </a:rPr>
              <a:t>is better than matching natural colours</a:t>
            </a:r>
            <a:endParaRPr sz="2700">
              <a:solidFill>
                <a:srgbClr val="AAAAAA"/>
              </a:solidFill>
              <a:latin typeface="Average"/>
              <a:ea typeface="Average"/>
              <a:cs typeface="Average"/>
              <a:sym typeface="Average"/>
            </a:endParaRPr>
          </a:p>
        </p:txBody>
      </p:sp>
      <p:sp>
        <p:nvSpPr>
          <p:cNvPr descr="Translations" id="592" name="Google Shape;592;p80"/>
          <p:cNvSpPr txBox="1"/>
          <p:nvPr/>
        </p:nvSpPr>
        <p:spPr>
          <a:xfrm>
            <a:off x="3657600" y="-25"/>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የቀለም ዘዴን መጠቀም ተፈጥሯዊ ቀለሞችን ከማጣመር የተሻለ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استخدام مخطط الألوان أفضل من مطابقة الألوان الطبيعية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Utilitzar una combinació de colors és millor que combinar colors naturals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使用配色方案比匹配自然色更好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استفاده از یک طرح رنگی بهتر از تطبیق با رنگ‌های طبیعی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प्राकृतिक रंगों के मिलान से बेहतर है रंग योजना का उपयोग करना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自然な色を合わせるよりも配色を使う方が良い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자연스러운 색상을 맞추는 것보다 색상 구성표를 사용하는 것이 더 좋습니다.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Lihevhatina rengên xwezayî ji bikaranîna rengan çêtir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um esquema de cores é melhor do que combinar cores naturais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ਕੁਦਰਤੀ ਰੰਗਾਂ ਨਾਲ ਮੇਲ ਕਰਨ ਨਾਲੋਂ ਰੰਗ ਸਕੀਮ ਦੀ ਵਰਤੋਂ ਕਰਨਾ ਬਿਹਤਰ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Использование цветовой схемы лучше, чем подбор естественных цветов.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Isticmaalka nidaamka midabku wuxuu ka fiican yahay isku-dhafka midabada dabiiciga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una combinación de colores es mejor que combinar colores naturales.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Kutumia mpango wa rangi ni bora zaidi kuliko kufanana na rangi za asili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paggamit ng scheme ng kulay ay mas mahusay kaysa sa pagtutugma ng mga natural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Doğal renkleri eşleştirmektense bir renk şeması kullanmak daha iyidir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Використання колірної гами краще, ніж поєднання природних кольорів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một bảng màu tốt hơn là kết hợp các màu tự nhiên</a:t>
            </a:r>
            <a:endParaRPr sz="2300">
              <a:solidFill>
                <a:srgbClr val="CACACA"/>
              </a:solidFill>
              <a:latin typeface="Average"/>
              <a:ea typeface="Average"/>
              <a:cs typeface="Average"/>
              <a:sym typeface="Averag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descr="Title" id="597" name="Google Shape;597;p81"/>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600">
                <a:solidFill>
                  <a:srgbClr val="E6B8AF"/>
                </a:solidFill>
                <a:latin typeface="Oswald"/>
                <a:ea typeface="Oswald"/>
                <a:cs typeface="Oswald"/>
                <a:sym typeface="Oswald"/>
              </a:rPr>
              <a:t>Very </a:t>
            </a:r>
            <a:r>
              <a:rPr lang="en-US" sz="5600">
                <a:solidFill>
                  <a:srgbClr val="F4CCCC"/>
                </a:solidFill>
                <a:latin typeface="Oswald"/>
                <a:ea typeface="Oswald"/>
                <a:cs typeface="Oswald"/>
                <a:sym typeface="Oswald"/>
              </a:rPr>
              <a:t>little </a:t>
            </a:r>
            <a:r>
              <a:rPr lang="en-US" sz="5600">
                <a:solidFill>
                  <a:srgbClr val="FCE5CD"/>
                </a:solidFill>
                <a:latin typeface="Oswald"/>
                <a:ea typeface="Oswald"/>
                <a:cs typeface="Oswald"/>
                <a:sym typeface="Oswald"/>
              </a:rPr>
              <a:t>colour </a:t>
            </a:r>
            <a:r>
              <a:rPr lang="en-US" sz="5600">
                <a:solidFill>
                  <a:srgbClr val="FFF2CC"/>
                </a:solidFill>
                <a:latin typeface="Oswald"/>
                <a:ea typeface="Oswald"/>
                <a:cs typeface="Oswald"/>
                <a:sym typeface="Oswald"/>
              </a:rPr>
              <a:t>is </a:t>
            </a:r>
            <a:r>
              <a:rPr lang="en-US" sz="5600">
                <a:solidFill>
                  <a:srgbClr val="D9EAD3"/>
                </a:solidFill>
                <a:latin typeface="Oswald"/>
                <a:ea typeface="Oswald"/>
                <a:cs typeface="Oswald"/>
                <a:sym typeface="Oswald"/>
              </a:rPr>
              <a:t>needed </a:t>
            </a:r>
            <a:r>
              <a:rPr lang="en-US" sz="5600">
                <a:solidFill>
                  <a:srgbClr val="D0E0E3"/>
                </a:solidFill>
                <a:latin typeface="Oswald"/>
                <a:ea typeface="Oswald"/>
                <a:cs typeface="Oswald"/>
                <a:sym typeface="Oswald"/>
              </a:rPr>
              <a:t>for </a:t>
            </a:r>
            <a:r>
              <a:rPr lang="en-US" sz="5600">
                <a:solidFill>
                  <a:srgbClr val="C9DAF8"/>
                </a:solidFill>
                <a:latin typeface="Oswald"/>
                <a:ea typeface="Oswald"/>
                <a:cs typeface="Oswald"/>
                <a:sym typeface="Oswald"/>
              </a:rPr>
              <a:t>our </a:t>
            </a:r>
            <a:r>
              <a:rPr lang="en-US" sz="5600">
                <a:solidFill>
                  <a:srgbClr val="CFE2F3"/>
                </a:solidFill>
                <a:latin typeface="Oswald"/>
                <a:ea typeface="Oswald"/>
                <a:cs typeface="Oswald"/>
                <a:sym typeface="Oswald"/>
              </a:rPr>
              <a:t>brain </a:t>
            </a:r>
            <a:r>
              <a:rPr lang="en-US" sz="5600">
                <a:solidFill>
                  <a:srgbClr val="D9D2E9"/>
                </a:solidFill>
                <a:latin typeface="Oswald"/>
                <a:ea typeface="Oswald"/>
                <a:cs typeface="Oswald"/>
                <a:sym typeface="Oswald"/>
              </a:rPr>
              <a:t>to see </a:t>
            </a:r>
            <a:r>
              <a:rPr lang="en-US" sz="5600">
                <a:solidFill>
                  <a:srgbClr val="EAD1DC"/>
                </a:solidFill>
                <a:latin typeface="Oswald"/>
                <a:ea typeface="Oswald"/>
                <a:cs typeface="Oswald"/>
                <a:sym typeface="Oswald"/>
              </a:rPr>
              <a:t>it</a:t>
            </a:r>
            <a:r>
              <a:rPr lang="en-US" sz="5600">
                <a:solidFill>
                  <a:srgbClr val="FFFFFF"/>
                </a:solidFill>
                <a:latin typeface="Oswald"/>
                <a:ea typeface="Oswald"/>
                <a:cs typeface="Oswald"/>
                <a:sym typeface="Oswald"/>
              </a:rPr>
              <a:t>. </a:t>
            </a:r>
            <a:r>
              <a:rPr lang="en-US" sz="5600">
                <a:solidFill>
                  <a:srgbClr val="D9D9D9"/>
                </a:solidFill>
                <a:latin typeface="Oswald"/>
                <a:ea typeface="Oswald"/>
                <a:cs typeface="Oswald"/>
                <a:sym typeface="Oswald"/>
              </a:rPr>
              <a:t>Shading </a:t>
            </a:r>
            <a:r>
              <a:rPr lang="en-US" sz="5600">
                <a:solidFill>
                  <a:srgbClr val="CCCCCC"/>
                </a:solidFill>
                <a:latin typeface="Oswald"/>
                <a:ea typeface="Oswald"/>
                <a:cs typeface="Oswald"/>
                <a:sym typeface="Oswald"/>
              </a:rPr>
              <a:t>is </a:t>
            </a:r>
            <a:r>
              <a:rPr lang="en-US" sz="5600">
                <a:solidFill>
                  <a:srgbClr val="B7B7B7"/>
                </a:solidFill>
                <a:latin typeface="Oswald"/>
                <a:ea typeface="Oswald"/>
                <a:cs typeface="Oswald"/>
                <a:sym typeface="Oswald"/>
              </a:rPr>
              <a:t>much </a:t>
            </a:r>
            <a:r>
              <a:rPr lang="en-US" sz="5600">
                <a:solidFill>
                  <a:srgbClr val="999999"/>
                </a:solidFill>
                <a:latin typeface="Oswald"/>
                <a:ea typeface="Oswald"/>
                <a:cs typeface="Oswald"/>
                <a:sym typeface="Oswald"/>
              </a:rPr>
              <a:t>more </a:t>
            </a:r>
            <a:r>
              <a:rPr lang="en-US" sz="5600">
                <a:solidFill>
                  <a:srgbClr val="666666"/>
                </a:solidFill>
                <a:latin typeface="Oswald"/>
                <a:ea typeface="Oswald"/>
                <a:cs typeface="Oswald"/>
                <a:sym typeface="Oswald"/>
              </a:rPr>
              <a:t>important</a:t>
            </a:r>
            <a:r>
              <a:rPr lang="en-US" sz="5600">
                <a:latin typeface="Oswald"/>
                <a:ea typeface="Oswald"/>
                <a:cs typeface="Oswald"/>
                <a:sym typeface="Oswald"/>
              </a:rPr>
              <a:t>!</a:t>
            </a:r>
            <a:endParaRPr sz="3100">
              <a:solidFill>
                <a:srgbClr val="AAAAAA"/>
              </a:solidFill>
              <a:latin typeface="Average"/>
              <a:ea typeface="Average"/>
              <a:cs typeface="Average"/>
              <a:sym typeface="Average"/>
            </a:endParaRPr>
          </a:p>
        </p:txBody>
      </p:sp>
      <p:sp>
        <p:nvSpPr>
          <p:cNvPr descr="Translations" id="598" name="Google Shape;598;p81"/>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አንጎላችን ለማየት በጣም ትንሽ ቀለም ያስፈልጋል። ማሸት የበለጠ አስፈላጊ ነው!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لا يحتاج دماغنا إلا إلى القليل من الألوان ليتمكن من رؤيتها. التظليل أهم بكثير!</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El nostre cervell necessita molt poc color per veure'l. L'ombrejat és molt més important!</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我们的大脑只需要很少的颜色就能看到它。阴影更重要！</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برای دیدن آن توسط مغز ما به رنگ بسیار کمی نیاز است. سایه‌زنی بسیار مهم‌تر است!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हमारे मस्तिष्क को इसे देखने के लिए बहुत कम रंगों की आवश्यकता होती है। छायांकन कहीं अधिक महत्वपूर्ण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私たちの脳が色を認識するのに必要なのはほんの少しの色だけです。陰影の方がはるかに重要です。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우리 뇌가 인식하는 데는 아주 적은 색만 필요합니다. 음영이 훨씬 더 중요하죠!</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Ji bo ku mejiyê me wê bibîne, pir hindik reng hewce ye. Sîkirin pir girîngtir 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Nosso cérebro precisa de muito pouca cor para enxergar. O sombreamento é muito mais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ਸਾਡੇ ਦਿਮਾਗ ਨੂੰ ਇਸਨੂੰ ਦੇਖਣ ਲਈ ਬਹੁਤ ਘੱਟ ਰੰਗਾਂ ਦੀ ਲੋੜ ਹੁੰਦੀ ਹੈ। ਛਾਂ ਬਹੁਤ ਜ਼ਿਆਦਾ ਮਹੱਤਵਪੂਰਨ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Нашему мозгу нужно совсем немного цвета, чтобы его увидеть. Оттенок гораздо важнее!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 aad u yar ayaa loo baahan yahay si ay maskaxdeenu u aragto. Hoosaynta ayaa aad uga muhiimsan!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Nuestro cerebro necesita muy poco color para percibirlo. ¡El sombreado es mucho más importante!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Rangi kidogo sana inahitajika kwa ubongo wetu kuiona. Kuweka kivuli ni muhimu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Napakakaunting kulay ang kailangan para makita ito ng ating utak. Ang pagtatabing ay mas mahalaga!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Beynimizin onu görmesi için çok az renge ihtiyaç vardır. Gölgelendirme çok daha önemlidir!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Нашому мозку потрібно дуже мало кольору, щоб його побачити. Затінення набагато важливіше!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Não bộ của chúng ta chỉ cần rất ít màu sắc là có thể nhìn thấy được. Việc tô bóng quan trọng hơn nhiều!</a:t>
            </a:r>
            <a:endParaRPr sz="1700">
              <a:solidFill>
                <a:srgbClr val="CACACA"/>
              </a:solidFill>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82"/>
          <p:cNvSpPr txBox="1"/>
          <p:nvPr/>
        </p:nvSpPr>
        <p:spPr>
          <a:xfrm>
            <a:off x="671250" y="-100"/>
            <a:ext cx="7852200" cy="132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600">
                <a:solidFill>
                  <a:srgbClr val="B7B7B7"/>
                </a:solidFill>
                <a:latin typeface="Oswald"/>
                <a:ea typeface="Oswald"/>
                <a:cs typeface="Oswald"/>
                <a:sym typeface="Oswald"/>
              </a:rPr>
              <a:t>In watercolour, you shade by painting in thin layers from the </a:t>
            </a:r>
            <a:r>
              <a:rPr lang="en-US" sz="3600">
                <a:solidFill>
                  <a:srgbClr val="FFFFFF"/>
                </a:solidFill>
                <a:latin typeface="Oswald"/>
                <a:ea typeface="Oswald"/>
                <a:cs typeface="Oswald"/>
                <a:sym typeface="Oswald"/>
              </a:rPr>
              <a:t>lightest</a:t>
            </a:r>
            <a:r>
              <a:rPr lang="en-US" sz="3600">
                <a:solidFill>
                  <a:srgbClr val="B7B7B7"/>
                </a:solidFill>
                <a:latin typeface="Oswald"/>
                <a:ea typeface="Oswald"/>
                <a:cs typeface="Oswald"/>
                <a:sym typeface="Oswald"/>
              </a:rPr>
              <a:t> to </a:t>
            </a:r>
            <a:r>
              <a:rPr lang="en-US" sz="3600">
                <a:latin typeface="Oswald"/>
                <a:ea typeface="Oswald"/>
                <a:cs typeface="Oswald"/>
                <a:sym typeface="Oswald"/>
              </a:rPr>
              <a:t>darkest</a:t>
            </a:r>
            <a:r>
              <a:rPr lang="en-US" sz="3600">
                <a:solidFill>
                  <a:srgbClr val="B7B7B7"/>
                </a:solidFill>
                <a:latin typeface="Oswald"/>
                <a:ea typeface="Oswald"/>
                <a:cs typeface="Oswald"/>
                <a:sym typeface="Oswald"/>
              </a:rPr>
              <a:t> areas</a:t>
            </a:r>
            <a:endParaRPr sz="1200">
              <a:solidFill>
                <a:srgbClr val="CCCCCC"/>
              </a:solidFill>
              <a:latin typeface="Average"/>
              <a:ea typeface="Average"/>
              <a:cs typeface="Average"/>
              <a:sym typeface="Average"/>
            </a:endParaRPr>
          </a:p>
        </p:txBody>
      </p:sp>
      <p:grpSp>
        <p:nvGrpSpPr>
          <p:cNvPr id="604" name="Google Shape;604;p82"/>
          <p:cNvGrpSpPr/>
          <p:nvPr/>
        </p:nvGrpSpPr>
        <p:grpSpPr>
          <a:xfrm>
            <a:off x="-260" y="1323136"/>
            <a:ext cx="9143888" cy="1221908"/>
            <a:chOff x="671250" y="2694800"/>
            <a:chExt cx="7852201" cy="1049298"/>
          </a:xfrm>
        </p:grpSpPr>
        <p:pic>
          <p:nvPicPr>
            <p:cNvPr id="605" name="Google Shape;605;p82"/>
            <p:cNvPicPr preferRelativeResize="0"/>
            <p:nvPr/>
          </p:nvPicPr>
          <p:blipFill rotWithShape="1">
            <a:blip r:embed="rId3">
              <a:alphaModFix/>
            </a:blip>
            <a:srcRect b="50000" l="0" r="50434" t="0"/>
            <a:stretch/>
          </p:blipFill>
          <p:spPr>
            <a:xfrm>
              <a:off x="671250" y="2705100"/>
              <a:ext cx="1498972" cy="1028700"/>
            </a:xfrm>
            <a:prstGeom prst="rect">
              <a:avLst/>
            </a:prstGeom>
            <a:noFill/>
            <a:ln>
              <a:noFill/>
            </a:ln>
          </p:spPr>
        </p:pic>
        <p:pic>
          <p:nvPicPr>
            <p:cNvPr id="606" name="Google Shape;606;p82"/>
            <p:cNvPicPr preferRelativeResize="0"/>
            <p:nvPr/>
          </p:nvPicPr>
          <p:blipFill rotWithShape="1">
            <a:blip r:embed="rId4">
              <a:alphaModFix/>
            </a:blip>
            <a:srcRect b="48408" l="0" r="50517" t="1595"/>
            <a:stretch/>
          </p:blipFill>
          <p:spPr>
            <a:xfrm>
              <a:off x="7060696" y="2705100"/>
              <a:ext cx="1462755" cy="1028700"/>
            </a:xfrm>
            <a:prstGeom prst="rect">
              <a:avLst/>
            </a:prstGeom>
            <a:noFill/>
            <a:ln>
              <a:noFill/>
            </a:ln>
          </p:spPr>
        </p:pic>
        <p:pic>
          <p:nvPicPr>
            <p:cNvPr id="607" name="Google Shape;607;p82"/>
            <p:cNvPicPr preferRelativeResize="0"/>
            <p:nvPr/>
          </p:nvPicPr>
          <p:blipFill rotWithShape="1">
            <a:blip r:embed="rId5">
              <a:alphaModFix/>
            </a:blip>
            <a:srcRect b="49731" l="7613" r="47206" t="0"/>
            <a:stretch/>
          </p:blipFill>
          <p:spPr>
            <a:xfrm>
              <a:off x="5490503" y="2704200"/>
              <a:ext cx="1462749" cy="1030478"/>
            </a:xfrm>
            <a:prstGeom prst="rect">
              <a:avLst/>
            </a:prstGeom>
            <a:noFill/>
            <a:ln>
              <a:noFill/>
            </a:ln>
          </p:spPr>
        </p:pic>
        <p:pic>
          <p:nvPicPr>
            <p:cNvPr id="608" name="Google Shape;608;p82"/>
            <p:cNvPicPr preferRelativeResize="0"/>
            <p:nvPr/>
          </p:nvPicPr>
          <p:blipFill rotWithShape="1">
            <a:blip r:embed="rId6">
              <a:alphaModFix/>
            </a:blip>
            <a:srcRect b="47407" l="13805" r="44351" t="5446"/>
            <a:stretch/>
          </p:blipFill>
          <p:spPr>
            <a:xfrm>
              <a:off x="2277665" y="2694800"/>
              <a:ext cx="1498974" cy="1049298"/>
            </a:xfrm>
            <a:prstGeom prst="rect">
              <a:avLst/>
            </a:prstGeom>
            <a:noFill/>
            <a:ln>
              <a:noFill/>
            </a:ln>
          </p:spPr>
        </p:pic>
        <p:pic>
          <p:nvPicPr>
            <p:cNvPr id="609" name="Google Shape;609;p82"/>
            <p:cNvPicPr preferRelativeResize="0"/>
            <p:nvPr/>
          </p:nvPicPr>
          <p:blipFill rotWithShape="1">
            <a:blip r:embed="rId7">
              <a:alphaModFix/>
            </a:blip>
            <a:srcRect b="47465" l="0" r="49426" t="0"/>
            <a:stretch/>
          </p:blipFill>
          <p:spPr>
            <a:xfrm>
              <a:off x="3884084" y="2705700"/>
              <a:ext cx="1498976" cy="1027482"/>
            </a:xfrm>
            <a:prstGeom prst="rect">
              <a:avLst/>
            </a:prstGeom>
            <a:noFill/>
            <a:ln>
              <a:noFill/>
            </a:ln>
          </p:spPr>
        </p:pic>
      </p:grpSp>
      <p:sp>
        <p:nvSpPr>
          <p:cNvPr descr="Translations" id="610" name="Google Shape;610;p82"/>
          <p:cNvSpPr txBox="1"/>
          <p:nvPr/>
        </p:nvSpPr>
        <p:spPr>
          <a:xfrm>
            <a:off x="0" y="2545050"/>
            <a:ext cx="9144000" cy="43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በውሃ ቀለም ውስጥ ከቀላል እስከ ጨለማ ቦታዎች በቀጭን ንብርብሮች ውስጥ በመሳል ያጥላሉ</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في الألوان المائية، يمكنك التظليل من خلال الرسم في طبقات رقيقة من المناطق الأفتح إلى المناطق الداكنة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aquarel·la, es fa servir una capa fina per pintar, des de les zones més clares fins a les més fosques.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在水彩画中，你可以从最亮到最暗的区域薄薄地涂一层阴影</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در آبرنگ، با رنگ‌آمیزی لایه‌های نازک از روشن‌ترین تا تیره‌ترین قسمت‌ها، سایه می‌زنید.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जलरंग में, आप सबसे हल्के से सबसे गहरे क्षेत्रों तक पतली परतों में चित्रकारी करके छायांकन करते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水彩画では、最も明るい部分から最も暗い部分まで薄い層で塗って陰影をつけます</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수채화에서는 가장 밝은 부분부터 가장 어두운 부분까지 얇은 층으로 칠해 음영을 표현합니다.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Di rengên avî de, hûn bi boyaxkirina bi tebeqeyên zirav ji deverên herî ronî ber bi deverên herî tarî ve siya dikin.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Na aquarela, você sombreia pintando em camadas finas, das áreas mais claras para as mais escuras.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ਵਾਟਰ ਕਲਰ ਵਿੱਚ, ਤੁਸੀਂ ਹਲਕੇ ਤੋਂ ਲੈ ਕੇ ਸਭ ਤੋਂ ਗੂੜ੍ਹੇ ਖੇਤਰਾਂ ਤੱਕ ਪਤਲੀਆਂ ਪਰਤਾਂ ਵਿੱਚ ਪੇਂਟਿੰਗ ਕਰਕੇ ਛਾਂ ਕਰਦੇ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акварели вы наносите тени, рисуя тонкими слоями от самых светлых участков к самым темным.</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Midabka biyaha, waxaad hadhaysaa adigoo ku rinjiyeynaya lakabyo khafiif ah laga bilaabo kuwa ugu fudud ilaa meelaha ugu madow</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En acuarela, se sombrea pintando en capas finas desde las zonas más claras a las más oscuras.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Katika rangi ya maji, unaweka kivuli kwa kupaka rangi katika tabaka nyembamba kutoka sehemu nyepesi hadi nyeusi zaidi</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Sa watercolor, lilimin ka sa pamamagitan ng pagpipinta sa manipis na layer mula sa pinakamaliwanag hanggang sa pinakamadilim na lugar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Suluboyada, en açık alanlardan en koyu alanlara doğru ince katmanlar halinde boyayarak gölgelendirme yaparsınız.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 акварелі ви затінюєте, малюючи тонкими шарами від найсвітліших до найтемніших ділянок.</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Trong màu nước, bạn tô bóng bằng cách vẽ thành nhiều lớp mỏng từ vùng sáng nhất đến vùng tối nhất</a:t>
            </a:r>
            <a:endParaRPr sz="1300">
              <a:solidFill>
                <a:srgbClr val="AAAAAA"/>
              </a:solidFill>
              <a:latin typeface="Average"/>
              <a:ea typeface="Average"/>
              <a:cs typeface="Average"/>
              <a:sym typeface="Average"/>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descr="Title" id="615" name="Google Shape;615;p83"/>
          <p:cNvSpPr txBox="1"/>
          <p:nvPr/>
        </p:nvSpPr>
        <p:spPr>
          <a:xfrm>
            <a:off x="0" y="1283775"/>
            <a:ext cx="3200400" cy="441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500">
                <a:solidFill>
                  <a:srgbClr val="FFFFFF"/>
                </a:solidFill>
                <a:latin typeface="Oswald"/>
                <a:ea typeface="Oswald"/>
                <a:cs typeface="Oswald"/>
                <a:sym typeface="Oswald"/>
              </a:rPr>
              <a:t>Two at once! </a:t>
            </a:r>
            <a:endParaRPr sz="4500">
              <a:solidFill>
                <a:srgbClr val="FFFFFF"/>
              </a:solidFill>
              <a:latin typeface="Oswald"/>
              <a:ea typeface="Oswald"/>
              <a:cs typeface="Oswald"/>
              <a:sym typeface="Oswald"/>
            </a:endParaRPr>
          </a:p>
          <a:p>
            <a:pPr indent="0" lvl="0" marL="0" rtl="0" algn="ctr">
              <a:spcBef>
                <a:spcPts val="0"/>
              </a:spcBef>
              <a:spcAft>
                <a:spcPts val="0"/>
              </a:spcAft>
              <a:buNone/>
            </a:pPr>
            <a:br>
              <a:rPr lang="en-US" sz="4500">
                <a:solidFill>
                  <a:srgbClr val="FFFFFF"/>
                </a:solidFill>
                <a:latin typeface="Oswald"/>
                <a:ea typeface="Oswald"/>
                <a:cs typeface="Oswald"/>
                <a:sym typeface="Oswald"/>
              </a:rPr>
            </a:br>
            <a:r>
              <a:rPr lang="en-US" sz="3500">
                <a:solidFill>
                  <a:srgbClr val="FFFFFF"/>
                </a:solidFill>
                <a:latin typeface="Average"/>
                <a:ea typeface="Average"/>
                <a:cs typeface="Average"/>
                <a:sym typeface="Average"/>
              </a:rPr>
              <a:t>You should </a:t>
            </a:r>
            <a:r>
              <a:rPr b="1" lang="en-US" sz="3500">
                <a:solidFill>
                  <a:srgbClr val="00FF00"/>
                </a:solidFill>
                <a:latin typeface="Average"/>
                <a:ea typeface="Average"/>
                <a:cs typeface="Average"/>
                <a:sym typeface="Average"/>
              </a:rPr>
              <a:t>work on one part</a:t>
            </a:r>
            <a:r>
              <a:rPr lang="en-US" sz="3500">
                <a:solidFill>
                  <a:srgbClr val="FFFFFF"/>
                </a:solidFill>
                <a:latin typeface="Average"/>
                <a:ea typeface="Average"/>
                <a:cs typeface="Average"/>
                <a:sym typeface="Average"/>
              </a:rPr>
              <a:t> while you wait for </a:t>
            </a:r>
            <a:r>
              <a:rPr b="1" lang="en-US" sz="3500">
                <a:solidFill>
                  <a:srgbClr val="00FF00"/>
                </a:solidFill>
                <a:latin typeface="Average"/>
                <a:ea typeface="Average"/>
                <a:cs typeface="Average"/>
                <a:sym typeface="Average"/>
              </a:rPr>
              <a:t>another to dry</a:t>
            </a:r>
            <a:endParaRPr b="1" sz="2150">
              <a:solidFill>
                <a:srgbClr val="00FF00"/>
              </a:solidFill>
              <a:latin typeface="Average"/>
              <a:ea typeface="Average"/>
              <a:cs typeface="Average"/>
              <a:sym typeface="Average"/>
            </a:endParaRPr>
          </a:p>
        </p:txBody>
      </p:sp>
      <p:pic>
        <p:nvPicPr>
          <p:cNvPr id="616" name="Google Shape;616;p83"/>
          <p:cNvPicPr preferRelativeResize="0"/>
          <p:nvPr/>
        </p:nvPicPr>
        <p:blipFill>
          <a:blip r:embed="rId3">
            <a:alphaModFix/>
          </a:blip>
          <a:stretch>
            <a:fillRect/>
          </a:stretch>
        </p:blipFill>
        <p:spPr>
          <a:xfrm>
            <a:off x="0" y="5702716"/>
            <a:ext cx="3200401" cy="1155283"/>
          </a:xfrm>
          <a:prstGeom prst="rect">
            <a:avLst/>
          </a:prstGeom>
          <a:noFill/>
          <a:ln>
            <a:noFill/>
          </a:ln>
        </p:spPr>
      </p:pic>
      <p:pic>
        <p:nvPicPr>
          <p:cNvPr id="617" name="Google Shape;617;p83"/>
          <p:cNvPicPr preferRelativeResize="0"/>
          <p:nvPr/>
        </p:nvPicPr>
        <p:blipFill>
          <a:blip r:embed="rId4">
            <a:alphaModFix/>
          </a:blip>
          <a:stretch>
            <a:fillRect/>
          </a:stretch>
        </p:blipFill>
        <p:spPr>
          <a:xfrm>
            <a:off x="0" y="176900"/>
            <a:ext cx="3200400" cy="1106874"/>
          </a:xfrm>
          <a:prstGeom prst="rect">
            <a:avLst/>
          </a:prstGeom>
          <a:noFill/>
          <a:ln>
            <a:noFill/>
          </a:ln>
        </p:spPr>
      </p:pic>
      <p:sp>
        <p:nvSpPr>
          <p:cNvPr descr="Translations" id="618" name="Google Shape;618;p83"/>
          <p:cNvSpPr txBox="1"/>
          <p:nvPr/>
        </p:nvSpPr>
        <p:spPr>
          <a:xfrm>
            <a:off x="3200400" y="0"/>
            <a:ext cx="5943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50">
                <a:solidFill>
                  <a:srgbClr val="AAAAAA"/>
                </a:solidFill>
                <a:latin typeface="Average"/>
                <a:ea typeface="Average"/>
                <a:cs typeface="Average"/>
                <a:sym typeface="Average"/>
              </a:rPr>
              <a:t>ሁለት በአንድ ጊዜ! ሌላው እስኪደርቅ ድረስ በሚጠብቁበት ጊዜ በአንዱ ክፍል ላይ መስራት አለብዎት</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اثنتان في آنٍ واحد! يجب العمل على جزء واحد بينما تنتظر جفاف الجزء الآخر.</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alhora! Hauries de treballar en una part mentre esperes que s'assequi una altra.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一次做两件！你应该先处理一件，然后等待另一件干燥</a:t>
            </a:r>
            <a:endParaRPr sz="1350">
              <a:solidFill>
                <a:srgbClr val="AAAAAA"/>
              </a:solidFill>
              <a:latin typeface="Average"/>
              <a:ea typeface="Average"/>
              <a:cs typeface="Average"/>
              <a:sym typeface="Average"/>
            </a:endParaRPr>
          </a:p>
          <a:p>
            <a:pPr indent="0" lvl="0" marL="0" rtl="1" algn="r">
              <a:spcBef>
                <a:spcPts val="0"/>
              </a:spcBef>
              <a:spcAft>
                <a:spcPts val="0"/>
              </a:spcAft>
              <a:buNone/>
            </a:pPr>
            <a:r>
              <a:rPr lang="en-US" sz="1350">
                <a:solidFill>
                  <a:srgbClr val="AAAAAA"/>
                </a:solidFill>
                <a:latin typeface="Average"/>
                <a:ea typeface="Average"/>
                <a:cs typeface="Average"/>
                <a:sym typeface="Average"/>
              </a:rPr>
              <a:t>دو تا همزمان! شما باید روی یک قسمت کار کنید و منتظر خشک شدن قسمت دیگر باشید.</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एक साथ दो! आपको एक हिस्से पर काम करना चाहिए और दूसरे के सूखने का इंतज़ार करना चाहिए</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一度に2つ！1つの部分が乾くのを待っている間に、もう1つの部分を作業しましょう</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한 번에 두 개! 다른 부분이 마르는 동안 한 부분을 작업하세요.</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 di carekê de! Divê hûn li ser yek perçeyî bixebitin dema ku hûn li benda zuwabûna perçeyekî din in.</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Duas de uma vez! Você deve trabalhar em uma parte enquanto espera a outra secar.</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ਇੱਕੋ ਸਮੇਂ ਦੋ! ਤੁਹਾਨੂੰ ਇੱਕ ਹਿੱਸੇ 'ਤੇ ਕੰਮ ਕਰਨਾ ਚਾਹੀਦਾ ਹੈ ਜਦੋਂ ਕਿ ਦੂਜੇ ਦੇ ਸੁੱਕਣ ਦੀ ਉਡੀਕ ਕਰਨੀ ਚਾਹੀਦੀ ਹੈ।</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Два сразу! Работайте над одной частью, пока другая сохнет.</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Laba mar! Waa inaad ka shaqeysaa qayb ka mid ah inta aad sugayso mid kale inuu qalajiyo</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¡Dos a la vez! Deberías trabajar en una parte mientras esperas a que se seque la otra.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Mbili mara moja! Unapaswa kufanya kazi kwa sehemu moja wakati unangojea nyingine kukauka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Dalawa ng sabay! Dapat mong gawin ang isang bahagi habang hinihintay mong matuyo ang isa pa</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Aynı anda iki tane! Bir parçanın üzerinde çalışırken diğerinin kurumasını beklemelisiniz</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Дві одночасно! Ви повинні працювати над однією частиною, поки чекаєте, поки висохне інша.</a:t>
            </a:r>
            <a:endParaRPr sz="1350">
              <a:solidFill>
                <a:srgbClr val="AAAAAA"/>
              </a:solidFill>
              <a:latin typeface="Average"/>
              <a:ea typeface="Average"/>
              <a:cs typeface="Average"/>
              <a:sym typeface="Average"/>
            </a:endParaRPr>
          </a:p>
          <a:p>
            <a:pPr indent="0" lvl="0" marL="0" rtl="0" algn="l">
              <a:spcBef>
                <a:spcPts val="0"/>
              </a:spcBef>
              <a:spcAft>
                <a:spcPts val="0"/>
              </a:spcAft>
              <a:buNone/>
            </a:pPr>
            <a:r>
              <a:rPr lang="en-US" sz="1350">
                <a:solidFill>
                  <a:srgbClr val="AAAAAA"/>
                </a:solidFill>
                <a:latin typeface="Average"/>
                <a:ea typeface="Average"/>
                <a:cs typeface="Average"/>
                <a:sym typeface="Average"/>
              </a:rPr>
              <a:t>Hai phần cùng một lúc! Bạn nên làm việc trên một phần trong khi chờ phần còn lại khô.</a:t>
            </a:r>
            <a:endParaRPr sz="1350">
              <a:solidFill>
                <a:srgbClr val="CACACA"/>
              </a:solidFill>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descr="All text" id="627" name="Google Shape;627;p85"/>
          <p:cNvSpPr txBox="1"/>
          <p:nvPr/>
        </p:nvSpPr>
        <p:spPr>
          <a:xfrm>
            <a:off x="311700" y="304800"/>
            <a:ext cx="8520600" cy="685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400">
                <a:solidFill>
                  <a:srgbClr val="FFFFFF"/>
                </a:solidFill>
                <a:latin typeface="Oswald"/>
                <a:ea typeface="Oswald"/>
                <a:cs typeface="Oswald"/>
                <a:sym typeface="Oswald"/>
              </a:rPr>
              <a:t>So what should I be doing today?</a:t>
            </a:r>
            <a:br>
              <a:rPr lang="en-US" sz="2400">
                <a:solidFill>
                  <a:srgbClr val="FFFFFF"/>
                </a:solidFill>
                <a:latin typeface="Oswald"/>
                <a:ea typeface="Oswald"/>
                <a:cs typeface="Oswald"/>
                <a:sym typeface="Oswald"/>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Paint the apple and orange from </a:t>
            </a:r>
            <a:r>
              <a:rPr b="1" lang="en-US" sz="2400">
                <a:solidFill>
                  <a:srgbClr val="FFFFFF"/>
                </a:solidFill>
                <a:latin typeface="Average"/>
                <a:ea typeface="Average"/>
                <a:cs typeface="Average"/>
                <a:sym typeface="Average"/>
              </a:rPr>
              <a:t>watercolour basics.</a:t>
            </a:r>
            <a:r>
              <a:rPr lang="en-US" sz="2400">
                <a:solidFill>
                  <a:srgbClr val="CACACA"/>
                </a:solidFill>
                <a:latin typeface="Average"/>
                <a:ea typeface="Average"/>
                <a:cs typeface="Average"/>
                <a:sym typeface="Average"/>
              </a:rPr>
              <a:t> 🎨🍏🍊</a:t>
            </a: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Keep going with the other </a:t>
            </a:r>
            <a:r>
              <a:rPr b="1" lang="en-US" sz="2400">
                <a:solidFill>
                  <a:srgbClr val="FFFFFF"/>
                </a:solidFill>
                <a:latin typeface="Average"/>
                <a:ea typeface="Average"/>
                <a:cs typeface="Average"/>
                <a:sym typeface="Average"/>
              </a:rPr>
              <a:t>skill-builder photos</a:t>
            </a:r>
            <a:r>
              <a:rPr lang="en-US" sz="2400">
                <a:solidFill>
                  <a:srgbClr val="CACACA"/>
                </a:solidFill>
                <a:latin typeface="Average"/>
                <a:ea typeface="Average"/>
                <a:cs typeface="Average"/>
                <a:sym typeface="Average"/>
              </a:rPr>
              <a:t> in your booklet. </a:t>
            </a: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br>
              <a:rPr lang="en-US" sz="2400">
                <a:solidFill>
                  <a:srgbClr val="CACACA"/>
                </a:solidFill>
                <a:latin typeface="Average"/>
                <a:ea typeface="Average"/>
                <a:cs typeface="Average"/>
                <a:sym typeface="Average"/>
              </a:rPr>
            </a:br>
            <a:endParaRPr sz="2400">
              <a:solidFill>
                <a:srgbClr val="CACACA"/>
              </a:solidFill>
              <a:latin typeface="Average"/>
              <a:ea typeface="Average"/>
              <a:cs typeface="Average"/>
              <a:sym typeface="Average"/>
            </a:endParaRPr>
          </a:p>
          <a:p>
            <a:pPr indent="-381000" lvl="0" marL="457200" rtl="0" algn="l">
              <a:lnSpc>
                <a:spcPct val="115000"/>
              </a:lnSpc>
              <a:spcBef>
                <a:spcPts val="0"/>
              </a:spcBef>
              <a:spcAft>
                <a:spcPts val="0"/>
              </a:spcAft>
              <a:buClr>
                <a:srgbClr val="CACACA"/>
              </a:buClr>
              <a:buSzPts val="2400"/>
              <a:buFont typeface="Average"/>
              <a:buAutoNum type="arabicPeriod"/>
            </a:pPr>
            <a:r>
              <a:rPr lang="en-US" sz="2400">
                <a:solidFill>
                  <a:srgbClr val="CACACA"/>
                </a:solidFill>
                <a:latin typeface="Average"/>
                <a:ea typeface="Average"/>
                <a:cs typeface="Average"/>
                <a:sym typeface="Average"/>
              </a:rPr>
              <a:t>Optional: Start </a:t>
            </a:r>
            <a:r>
              <a:rPr b="1" lang="en-US" sz="2400">
                <a:solidFill>
                  <a:srgbClr val="FFFFFF"/>
                </a:solidFill>
                <a:latin typeface="Average"/>
                <a:ea typeface="Average"/>
                <a:cs typeface="Average"/>
                <a:sym typeface="Average"/>
              </a:rPr>
              <a:t>developing</a:t>
            </a:r>
            <a:r>
              <a:rPr lang="en-US" sz="2400">
                <a:solidFill>
                  <a:srgbClr val="CACACA"/>
                </a:solidFill>
                <a:latin typeface="Average"/>
                <a:ea typeface="Average"/>
                <a:cs typeface="Average"/>
                <a:sym typeface="Average"/>
              </a:rPr>
              <a:t> your idea for your </a:t>
            </a:r>
            <a:r>
              <a:rPr b="1" lang="en-US" sz="2400">
                <a:solidFill>
                  <a:srgbClr val="FFFFFF"/>
                </a:solidFill>
                <a:latin typeface="Average"/>
                <a:ea typeface="Average"/>
                <a:cs typeface="Average"/>
                <a:sym typeface="Average"/>
              </a:rPr>
              <a:t>painting</a:t>
            </a:r>
            <a:endParaRPr sz="2400">
              <a:solidFill>
                <a:srgbClr val="CACACA"/>
              </a:solidFill>
              <a:latin typeface="Average"/>
              <a:ea typeface="Average"/>
              <a:cs typeface="Average"/>
              <a:sym typeface="Average"/>
            </a:endParaRPr>
          </a:p>
        </p:txBody>
      </p:sp>
      <p:pic>
        <p:nvPicPr>
          <p:cNvPr id="628" name="Google Shape;628;p85"/>
          <p:cNvPicPr preferRelativeResize="0"/>
          <p:nvPr/>
        </p:nvPicPr>
        <p:blipFill rotWithShape="1">
          <a:blip r:embed="rId3">
            <a:alphaModFix/>
          </a:blip>
          <a:srcRect b="0" l="0" r="50471" t="40656"/>
          <a:stretch/>
        </p:blipFill>
        <p:spPr>
          <a:xfrm>
            <a:off x="1819369" y="3429004"/>
            <a:ext cx="2230718" cy="1550870"/>
          </a:xfrm>
          <a:prstGeom prst="rect">
            <a:avLst/>
          </a:prstGeom>
          <a:noFill/>
          <a:ln>
            <a:noFill/>
          </a:ln>
        </p:spPr>
      </p:pic>
      <p:pic>
        <p:nvPicPr>
          <p:cNvPr id="629" name="Google Shape;629;p85"/>
          <p:cNvPicPr preferRelativeResize="0"/>
          <p:nvPr/>
        </p:nvPicPr>
        <p:blipFill>
          <a:blip r:embed="rId4">
            <a:alphaModFix/>
          </a:blip>
          <a:stretch>
            <a:fillRect/>
          </a:stretch>
        </p:blipFill>
        <p:spPr>
          <a:xfrm>
            <a:off x="6282300" y="2732700"/>
            <a:ext cx="2861700" cy="2943475"/>
          </a:xfrm>
          <a:prstGeom prst="rect">
            <a:avLst/>
          </a:prstGeom>
          <a:noFill/>
          <a:ln>
            <a:noFill/>
          </a:ln>
        </p:spPr>
      </p:pic>
      <p:pic>
        <p:nvPicPr>
          <p:cNvPr id="630" name="Google Shape;630;p85"/>
          <p:cNvPicPr preferRelativeResize="0"/>
          <p:nvPr/>
        </p:nvPicPr>
        <p:blipFill>
          <a:blip r:embed="rId5">
            <a:alphaModFix/>
          </a:blip>
          <a:stretch>
            <a:fillRect/>
          </a:stretch>
        </p:blipFill>
        <p:spPr>
          <a:xfrm>
            <a:off x="0" y="3429000"/>
            <a:ext cx="1550872" cy="1550867"/>
          </a:xfrm>
          <a:prstGeom prst="rect">
            <a:avLst/>
          </a:prstGeom>
          <a:noFill/>
          <a:ln>
            <a:noFill/>
          </a:ln>
        </p:spPr>
      </p:pic>
      <p:pic>
        <p:nvPicPr>
          <p:cNvPr id="631" name="Google Shape;631;p85"/>
          <p:cNvPicPr preferRelativeResize="0"/>
          <p:nvPr/>
        </p:nvPicPr>
        <p:blipFill>
          <a:blip r:embed="rId6">
            <a:alphaModFix/>
          </a:blip>
          <a:stretch>
            <a:fillRect/>
          </a:stretch>
        </p:blipFill>
        <p:spPr>
          <a:xfrm>
            <a:off x="4251788" y="3290042"/>
            <a:ext cx="1828800" cy="18288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sp>
        <p:nvSpPr>
          <p:cNvPr descr="Title" id="636" name="Google Shape;636;p86"/>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US" sz="2400">
                <a:solidFill>
                  <a:srgbClr val="00FF00"/>
                </a:solidFill>
                <a:latin typeface="Open Sans"/>
                <a:ea typeface="Open Sans"/>
                <a:cs typeface="Open Sans"/>
                <a:sym typeface="Open Sans"/>
              </a:rPr>
              <a:t>Green 		</a:t>
            </a:r>
            <a:r>
              <a:rPr b="1" lang="en-US" sz="2400">
                <a:solidFill>
                  <a:srgbClr val="CACACA"/>
                </a:solidFill>
                <a:latin typeface="Open Sans"/>
                <a:ea typeface="Open Sans"/>
                <a:cs typeface="Open Sans"/>
                <a:sym typeface="Open Sans"/>
              </a:rPr>
              <a:t>=</a:t>
            </a:r>
            <a:r>
              <a:rPr lang="en-US" sz="2400">
                <a:solidFill>
                  <a:srgbClr val="00FF00"/>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7D00FF"/>
                </a:solidFill>
                <a:latin typeface="Open Sans"/>
                <a:ea typeface="Open Sans"/>
                <a:cs typeface="Open Sans"/>
                <a:sym typeface="Open Sans"/>
              </a:rPr>
              <a:t>Blue-violet 	</a:t>
            </a:r>
            <a:r>
              <a:rPr b="1" lang="en-US" sz="2400">
                <a:solidFill>
                  <a:srgbClr val="CACACA"/>
                </a:solidFill>
                <a:latin typeface="Open Sans"/>
                <a:ea typeface="Open Sans"/>
                <a:cs typeface="Open Sans"/>
                <a:sym typeface="Open Sans"/>
              </a:rPr>
              <a:t>=</a:t>
            </a:r>
            <a:r>
              <a:rPr lang="en-US" sz="2400">
                <a:solidFill>
                  <a:srgbClr val="7D00FF"/>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 </a:t>
            </a:r>
            <a:r>
              <a:rPr lang="en-US" sz="2400">
                <a:solidFill>
                  <a:srgbClr val="CACACA"/>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FF4400"/>
                </a:solidFill>
                <a:latin typeface="Open Sans"/>
                <a:ea typeface="Open Sans"/>
                <a:cs typeface="Open Sans"/>
                <a:sym typeface="Open Sans"/>
              </a:rPr>
              <a:t>Red-orange	</a:t>
            </a:r>
            <a:r>
              <a:rPr b="1" lang="en-US" sz="2400">
                <a:solidFill>
                  <a:srgbClr val="CACACA"/>
                </a:solidFill>
                <a:latin typeface="Open Sans"/>
                <a:ea typeface="Open Sans"/>
                <a:cs typeface="Open Sans"/>
                <a:sym typeface="Open Sans"/>
              </a:rPr>
              <a:t>=</a:t>
            </a:r>
            <a:r>
              <a:rPr lang="en-US" sz="2400">
                <a:solidFill>
                  <a:srgbClr val="FF4400"/>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a:t>
            </a:r>
            <a:r>
              <a:rPr lang="en-US"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latin typeface="Open Sans"/>
                <a:ea typeface="Open Sans"/>
                <a:cs typeface="Open Sans"/>
                <a:sym typeface="Open Sans"/>
              </a:rPr>
              <a:t>Black 			</a:t>
            </a:r>
            <a:r>
              <a:rPr b="1" lang="en-US" sz="2400">
                <a:solidFill>
                  <a:srgbClr val="CACACA"/>
                </a:solidFill>
                <a:latin typeface="Open Sans"/>
                <a:ea typeface="Open Sans"/>
                <a:cs typeface="Open Sans"/>
                <a:sym typeface="Open Sans"/>
              </a:rPr>
              <a:t>=</a:t>
            </a:r>
            <a:r>
              <a:rPr lang="en-US" sz="2400">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637" name="Google Shape;637;p86"/>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638" name="Google Shape;638;p86"/>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2" name="Shape 642"/>
        <p:cNvGrpSpPr/>
        <p:nvPr/>
      </p:nvGrpSpPr>
      <p:grpSpPr>
        <a:xfrm>
          <a:off x="0" y="0"/>
          <a:ext cx="0" cy="0"/>
          <a:chOff x="0" y="0"/>
          <a:chExt cx="0" cy="0"/>
        </a:xfrm>
      </p:grpSpPr>
      <p:pic>
        <p:nvPicPr>
          <p:cNvPr id="643" name="Google Shape;643;p87"/>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descr="All text" id="644" name="Google Shape;644;p87"/>
          <p:cNvSpPr txBox="1"/>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1" lang="en-US" sz="3200">
                <a:solidFill>
                  <a:srgbClr val="C00000"/>
                </a:solidFill>
                <a:latin typeface="Open Sans"/>
                <a:ea typeface="Open Sans"/>
                <a:cs typeface="Open Sans"/>
                <a:sym typeface="Open Sans"/>
              </a:rPr>
              <a:t>Visual Arts</a:t>
            </a:r>
            <a:endParaRPr sz="2400">
              <a:solidFill>
                <a:srgbClr val="000000"/>
              </a:solidFill>
              <a:latin typeface="Open Sans"/>
              <a:ea typeface="Open Sans"/>
              <a:cs typeface="Open Sans"/>
              <a:sym typeface="Open Sans"/>
            </a:endParaRPr>
          </a:p>
          <a:p>
            <a:pPr indent="0" lvl="0" marL="0" rtl="0" algn="r">
              <a:spcBef>
                <a:spcPts val="640"/>
              </a:spcBef>
              <a:spcAft>
                <a:spcPts val="0"/>
              </a:spcAft>
              <a:buNone/>
            </a:pPr>
            <a:r>
              <a:rPr lang="en-US" sz="3200">
                <a:solidFill>
                  <a:srgbClr val="C00000"/>
                </a:solidFill>
                <a:latin typeface="Open Sans"/>
                <a:ea typeface="Open Sans"/>
                <a:cs typeface="Open Sans"/>
                <a:sym typeface="Open Sans"/>
              </a:rPr>
              <a:t>Colour schemes for balanced compositions</a:t>
            </a:r>
            <a:endParaRPr sz="2400">
              <a:solidFill>
                <a:srgbClr val="000000"/>
              </a:solidFill>
              <a:latin typeface="Open Sans"/>
              <a:ea typeface="Open Sans"/>
              <a:cs typeface="Open Sans"/>
              <a:sym typeface="Open Sans"/>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descr="All text" id="649" name="Google Shape;649;p88"/>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Dump your water</a:t>
            </a:r>
            <a:r>
              <a:rPr lang="en-US" sz="1900">
                <a:solidFill>
                  <a:srgbClr val="CACACA"/>
                </a:solidFill>
                <a:latin typeface="Average"/>
                <a:ea typeface="Average"/>
                <a:cs typeface="Average"/>
                <a:sym typeface="Average"/>
              </a:rPr>
              <a:t> in the sink closest to the door.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Stack your containers</a:t>
            </a:r>
            <a:r>
              <a:rPr lang="en-US" sz="1900">
                <a:solidFill>
                  <a:srgbClr val="CACACA"/>
                </a:solidFill>
                <a:latin typeface="Average"/>
                <a:ea typeface="Average"/>
                <a:cs typeface="Average"/>
                <a:sym typeface="Average"/>
              </a:rPr>
              <a:t> next to the sink.</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Do not clean</a:t>
            </a:r>
            <a:r>
              <a:rPr lang="en-US" sz="1900">
                <a:solidFill>
                  <a:srgbClr val="CACACA"/>
                </a:solidFill>
                <a:latin typeface="Average"/>
                <a:ea typeface="Average"/>
                <a:cs typeface="Average"/>
                <a:sym typeface="Average"/>
              </a:rPr>
              <a:t> out your palette. </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You will add water and use it again tomorrow.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Fold your booklet</a:t>
            </a:r>
            <a:r>
              <a:rPr lang="en-US" sz="1900">
                <a:solidFill>
                  <a:srgbClr val="CACACA"/>
                </a:solidFill>
                <a:latin typeface="Average"/>
                <a:ea typeface="Average"/>
                <a:cs typeface="Average"/>
                <a:sym typeface="Average"/>
              </a:rPr>
              <a:t> open and </a:t>
            </a:r>
            <a:r>
              <a:rPr b="1" lang="en-US" sz="1900">
                <a:solidFill>
                  <a:srgbClr val="FFFFFF"/>
                </a:solidFill>
                <a:latin typeface="Average"/>
                <a:ea typeface="Average"/>
                <a:cs typeface="Average"/>
                <a:sym typeface="Average"/>
              </a:rPr>
              <a:t>stack it</a:t>
            </a:r>
            <a:r>
              <a:rPr lang="en-US" sz="1900">
                <a:solidFill>
                  <a:srgbClr val="CACACA"/>
                </a:solidFill>
                <a:latin typeface="Average"/>
                <a:ea typeface="Average"/>
                <a:cs typeface="Average"/>
                <a:sym typeface="Average"/>
              </a:rPr>
              <a:t> on top of your palette to dry.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Put your palette and booklet away </a:t>
            </a:r>
            <a:r>
              <a:rPr b="1" lang="en-US" sz="1900">
                <a:solidFill>
                  <a:srgbClr val="FFFFFF"/>
                </a:solidFill>
                <a:latin typeface="Average"/>
                <a:ea typeface="Average"/>
                <a:cs typeface="Average"/>
                <a:sym typeface="Average"/>
              </a:rPr>
              <a:t>inside </a:t>
            </a:r>
            <a:r>
              <a:rPr b="1" lang="en-US" sz="1900">
                <a:solidFill>
                  <a:srgbClr val="00FF00"/>
                </a:solidFill>
                <a:latin typeface="Average"/>
                <a:ea typeface="Average"/>
                <a:cs typeface="Average"/>
                <a:sym typeface="Average"/>
              </a:rPr>
              <a:t>your cubby</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Is your </a:t>
            </a:r>
            <a:r>
              <a:rPr b="1" lang="en-US" sz="1900">
                <a:solidFill>
                  <a:srgbClr val="FFFFFF"/>
                </a:solidFill>
                <a:latin typeface="Average"/>
                <a:ea typeface="Average"/>
                <a:cs typeface="Average"/>
                <a:sym typeface="Average"/>
              </a:rPr>
              <a:t>cubby full</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4"/>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196" name="Google Shape;196;p34"/>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descr="Title" id="201" name="Google Shape;201;p35"/>
          <p:cNvSpPr txBox="1"/>
          <p:nvPr/>
        </p:nvSpPr>
        <p:spPr>
          <a:xfrm>
            <a:off x="671250" y="0"/>
            <a:ext cx="7852200" cy="1417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800">
                <a:solidFill>
                  <a:srgbClr val="FFFFFF"/>
                </a:solidFill>
                <a:latin typeface="Oswald"/>
                <a:ea typeface="Oswald"/>
                <a:cs typeface="Oswald"/>
                <a:sym typeface="Oswald"/>
              </a:rPr>
              <a:t>I am very proud of how you are improving!</a:t>
            </a:r>
            <a:endParaRPr sz="1600">
              <a:solidFill>
                <a:srgbClr val="B7B7B7"/>
              </a:solidFill>
              <a:latin typeface="Average"/>
              <a:ea typeface="Average"/>
              <a:cs typeface="Average"/>
              <a:sym typeface="Average"/>
            </a:endParaRPr>
          </a:p>
        </p:txBody>
      </p:sp>
      <p:sp>
        <p:nvSpPr>
          <p:cNvPr descr="Translations" id="202" name="Google Shape;202;p35"/>
          <p:cNvSpPr txBox="1"/>
          <p:nvPr/>
        </p:nvSpPr>
        <p:spPr>
          <a:xfrm>
            <a:off x="671250" y="1417200"/>
            <a:ext cx="7852200" cy="5440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800">
                <a:solidFill>
                  <a:srgbClr val="AAAAAA"/>
                </a:solidFill>
                <a:latin typeface="Average"/>
                <a:ea typeface="Average"/>
                <a:cs typeface="Average"/>
                <a:sym typeface="Average"/>
              </a:rPr>
              <a:t>እንዴት እየተሻሻሉ እንደሆነ በጣም እኮራለሁ!</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US" sz="1800">
                <a:solidFill>
                  <a:srgbClr val="AAAAAA"/>
                </a:solidFill>
                <a:latin typeface="Average"/>
                <a:ea typeface="Average"/>
                <a:cs typeface="Average"/>
                <a:sym typeface="Average"/>
              </a:rPr>
              <a:t>أنا فخور جدًا بكيفية تحسنك!</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Estic molt orgullós de com estàs millorant!</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我为你的进步感到非常自豪！</a:t>
            </a:r>
            <a:endParaRPr sz="1800">
              <a:solidFill>
                <a:srgbClr val="AAAAAA"/>
              </a:solidFill>
              <a:latin typeface="Average"/>
              <a:ea typeface="Average"/>
              <a:cs typeface="Average"/>
              <a:sym typeface="Average"/>
            </a:endParaRPr>
          </a:p>
          <a:p>
            <a:pPr indent="0" lvl="0" marL="0" rtl="1" algn="ctr">
              <a:spcBef>
                <a:spcPts val="0"/>
              </a:spcBef>
              <a:spcAft>
                <a:spcPts val="0"/>
              </a:spcAft>
              <a:buNone/>
            </a:pPr>
            <a:r>
              <a:rPr lang="en-US" sz="1800">
                <a:solidFill>
                  <a:srgbClr val="AAAAAA"/>
                </a:solidFill>
                <a:latin typeface="Average"/>
                <a:ea typeface="Average"/>
                <a:cs typeface="Average"/>
                <a:sym typeface="Average"/>
              </a:rPr>
              <a:t>من به پیشرفتت خیلی افتخار می‌کنم!</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मुझे इस बात पर बहुत गर्व है कि आपमें सुधार हो रहा है!</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あなたの成長をとても誇りに思います！</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당신이 얼마나 발전하고 있는지 정말 자랑스럽습니다!</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Ez pir serbilind im ku hûn çawa pêşve diçin!</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Estou muito orgulhoso de como você está melhorando!</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ਮੈਨੂੰ ਤੁਹਾਡੇ ਸੁਧਾਰ 'ਤੇ ਬਹੁਤ ਮਾਣ ਹੈ!</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Я очень горжусь тем, как ты прогрессируешь!</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Aad baan ugu hanweynahay sidaad u horumarinayso!</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¡Estoy muy orgulloso de cómo estás mejorando!</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Ninajivunia sana jinsi unavyoboresha!</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Ipinagmamalaki ko kung paano ka umuunlad!</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Gelişiminizden dolayı çok gurur duyuyorum!</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Я дуже пишаюся тим, як ти вдосконалюєшся!</a:t>
            </a:r>
            <a:endParaRPr sz="1800">
              <a:solidFill>
                <a:srgbClr val="AAAAAA"/>
              </a:solidFill>
              <a:latin typeface="Average"/>
              <a:ea typeface="Average"/>
              <a:cs typeface="Average"/>
              <a:sym typeface="Average"/>
            </a:endParaRPr>
          </a:p>
          <a:p>
            <a:pPr indent="0" lvl="0" marL="0" rtl="0" algn="ctr">
              <a:spcBef>
                <a:spcPts val="0"/>
              </a:spcBef>
              <a:spcAft>
                <a:spcPts val="0"/>
              </a:spcAft>
              <a:buNone/>
            </a:pPr>
            <a:r>
              <a:rPr lang="en-US" sz="1800">
                <a:solidFill>
                  <a:srgbClr val="AAAAAA"/>
                </a:solidFill>
                <a:latin typeface="Average"/>
                <a:ea typeface="Average"/>
                <a:cs typeface="Average"/>
                <a:sym typeface="Average"/>
              </a:rPr>
              <a:t>Tôi rất tự hào về sự tiến bộ của bạn!</a:t>
            </a:r>
            <a:endParaRPr sz="2600">
              <a:solidFill>
                <a:srgbClr val="CACAC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6" name="Shape 206"/>
        <p:cNvGrpSpPr/>
        <p:nvPr/>
      </p:nvGrpSpPr>
      <p:grpSpPr>
        <a:xfrm>
          <a:off x="0" y="0"/>
          <a:ext cx="0" cy="0"/>
          <a:chOff x="0" y="0"/>
          <a:chExt cx="0" cy="0"/>
        </a:xfrm>
      </p:grpSpPr>
      <p:sp>
        <p:nvSpPr>
          <p:cNvPr descr="Title" id="207" name="Google Shape;207;p36"/>
          <p:cNvSpPr txBox="1"/>
          <p:nvPr/>
        </p:nvSpPr>
        <p:spPr>
          <a:xfrm>
            <a:off x="311700" y="73"/>
            <a:ext cx="8520600" cy="1834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is the </a:t>
            </a:r>
            <a:r>
              <a:rPr lang="en-US" sz="4800">
                <a:solidFill>
                  <a:srgbClr val="00FF00"/>
                </a:solidFill>
                <a:latin typeface="Oswald"/>
                <a:ea typeface="Oswald"/>
                <a:cs typeface="Oswald"/>
                <a:sym typeface="Oswald"/>
              </a:rPr>
              <a:t>last day</a:t>
            </a:r>
            <a:r>
              <a:rPr lang="en-US" sz="4800">
                <a:solidFill>
                  <a:srgbClr val="FFFFFF"/>
                </a:solidFill>
                <a:latin typeface="Oswald"/>
                <a:ea typeface="Oswald"/>
                <a:cs typeface="Oswald"/>
                <a:sym typeface="Oswald"/>
              </a:rPr>
              <a:t> for you to find </a:t>
            </a:r>
            <a:r>
              <a:rPr lang="en-US" sz="4800">
                <a:solidFill>
                  <a:srgbClr val="00FF00"/>
                </a:solidFill>
                <a:latin typeface="Oswald"/>
                <a:ea typeface="Oswald"/>
                <a:cs typeface="Oswald"/>
                <a:sym typeface="Oswald"/>
              </a:rPr>
              <a:t>your own</a:t>
            </a:r>
            <a:r>
              <a:rPr lang="en-US" sz="4800">
                <a:solidFill>
                  <a:srgbClr val="FFFFFF"/>
                </a:solidFill>
                <a:latin typeface="Oswald"/>
                <a:ea typeface="Oswald"/>
                <a:cs typeface="Oswald"/>
                <a:sym typeface="Oswald"/>
              </a:rPr>
              <a:t> painting skill builders</a:t>
            </a:r>
            <a:endParaRPr sz="1500">
              <a:solidFill>
                <a:srgbClr val="B7B7B7"/>
              </a:solidFill>
              <a:latin typeface="Average"/>
              <a:ea typeface="Average"/>
              <a:cs typeface="Average"/>
              <a:sym typeface="Average"/>
            </a:endParaRPr>
          </a:p>
        </p:txBody>
      </p:sp>
      <p:sp>
        <p:nvSpPr>
          <p:cNvPr descr="Translations" id="208" name="Google Shape;208;p36"/>
          <p:cNvSpPr txBox="1"/>
          <p:nvPr/>
        </p:nvSpPr>
        <p:spPr>
          <a:xfrm>
            <a:off x="0" y="1834875"/>
            <a:ext cx="9144000" cy="502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የእራስዎን ችሎታ ፈጣሪዎች ለማግኘት ዛሬ የመጨረሻው ቀን ነው።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اليوم هو آخر يوم لك للعثور على بناة المهارات الخاصة بك</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Avui és l'últim dia per trobar els teus propis constructors d'habilitats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今天是你寻找自己的技能构建者的最后一天</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امروز آخرین مهلت برای پیدا کردن سازندگان مهارت خودتان است.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आज आपके लिए अपने कौशल बिल्डरों को खोजने का आखिरी दिन है</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今日は、あなた自身のスキルビルダーを見つける最後の日です</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오늘은 당신이 스스로의 기술 빌더를 찾을 수 있는 마지막 날입니다.</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Îro roja dawî ye ku hûn avakerên jêhatîbûna xwe bibînin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Hoje é o último dia para você encontrar seus próprios construtores de habilidades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ਅੱਜ ਤੁਹਾਡੇ ਲਈ ਆਪਣੇ ਹੁਨਰ ਨਿਰਮਾਤਾਵਾਂ ਨੂੰ ਲੱਭਣ ਦਾ ਆਖਰੀ ਦਿਨ ਹੈ।</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Сегодня последний день, когда вы можете найти себе наставников по развитию навыков.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Maanta waa maalinta ugu danbeysa si aad u heshid xirfad dhisayaal adiga kuu gaar ah</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Hoy es el último día para que encuentres tus propias habilidades constructoras.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Leo ndio siku ya mwisho kwako kupata wajenzi wako wa ujuzi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Ngayon ay ang huling araw para sa iyo upang mahanap ang iyong sariling mga tagabuo ng kasanayan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Bugün kendi beceri geliştiricilerinizi bulmanız için son gün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Сьогодні останній день, щоб знайти своїх власних розробників навичок</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Hôm nay là ngày cuối cùng để bạn tìm ra người xây dựng kỹ năng cho riêng mình</a:t>
            </a:r>
            <a:endParaRPr sz="2300">
              <a:solidFill>
                <a:srgbClr val="CACAC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